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  <p:sldMasterId id="2147483709" r:id="rId2"/>
  </p:sldMasterIdLst>
  <p:notesMasterIdLst>
    <p:notesMasterId r:id="rId16"/>
  </p:notesMasterIdLst>
  <p:handoutMasterIdLst>
    <p:handoutMasterId r:id="rId17"/>
  </p:handoutMasterIdLst>
  <p:sldIdLst>
    <p:sldId id="396" r:id="rId3"/>
    <p:sldId id="528" r:id="rId4"/>
    <p:sldId id="536" r:id="rId5"/>
    <p:sldId id="545" r:id="rId6"/>
    <p:sldId id="539" r:id="rId7"/>
    <p:sldId id="541" r:id="rId8"/>
    <p:sldId id="531" r:id="rId9"/>
    <p:sldId id="543" r:id="rId10"/>
    <p:sldId id="532" r:id="rId11"/>
    <p:sldId id="533" r:id="rId12"/>
    <p:sldId id="516" r:id="rId13"/>
    <p:sldId id="544" r:id="rId14"/>
    <p:sldId id="524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1">
          <p15:clr>
            <a:srgbClr val="A4A3A4"/>
          </p15:clr>
        </p15:guide>
        <p15:guide id="2" orient="horz" pos="272">
          <p15:clr>
            <a:srgbClr val="A4A3A4"/>
          </p15:clr>
        </p15:guide>
        <p15:guide id="3" orient="horz" pos="3427">
          <p15:clr>
            <a:srgbClr val="A4A3A4"/>
          </p15:clr>
        </p15:guide>
        <p15:guide id="4" orient="horz" pos="2909">
          <p15:clr>
            <a:srgbClr val="A4A3A4"/>
          </p15:clr>
        </p15:guide>
        <p15:guide id="5" orient="horz" pos="2506">
          <p15:clr>
            <a:srgbClr val="A4A3A4"/>
          </p15:clr>
        </p15:guide>
        <p15:guide id="6" orient="horz" pos="1008">
          <p15:clr>
            <a:srgbClr val="A4A3A4"/>
          </p15:clr>
        </p15:guide>
        <p15:guide id="7" orient="horz" pos="2160">
          <p15:clr>
            <a:srgbClr val="A4A3A4"/>
          </p15:clr>
        </p15:guide>
        <p15:guide id="8" orient="horz" pos="3888">
          <p15:clr>
            <a:srgbClr val="A4A3A4"/>
          </p15:clr>
        </p15:guide>
        <p15:guide id="9" pos="147">
          <p15:clr>
            <a:srgbClr val="A4A3A4"/>
          </p15:clr>
        </p15:guide>
        <p15:guide id="10" pos="5615">
          <p15:clr>
            <a:srgbClr val="A4A3A4"/>
          </p15:clr>
        </p15:guide>
        <p15:guide id="11" pos="2880">
          <p15:clr>
            <a:srgbClr val="A4A3A4"/>
          </p15:clr>
        </p15:guide>
        <p15:guide id="12" pos="288">
          <p15:clr>
            <a:srgbClr val="A4A3A4"/>
          </p15:clr>
        </p15:guide>
        <p15:guide id="13" pos="3754">
          <p15:clr>
            <a:srgbClr val="A4A3A4"/>
          </p15:clr>
        </p15:guide>
        <p15:guide id="14" pos="4330">
          <p15:clr>
            <a:srgbClr val="A4A3A4"/>
          </p15:clr>
        </p15:guide>
        <p15:guide id="15" pos="1259">
          <p15:clr>
            <a:srgbClr val="A4A3A4"/>
          </p15:clr>
        </p15:guide>
        <p15:guide id="16" pos="2372">
          <p15:clr>
            <a:srgbClr val="A4A3A4"/>
          </p15:clr>
        </p15:guide>
        <p15:guide id="17" pos="3402">
          <p15:clr>
            <a:srgbClr val="A4A3A4"/>
          </p15:clr>
        </p15:guide>
        <p15:guide id="18" pos="3490">
          <p15:clr>
            <a:srgbClr val="A4A3A4"/>
          </p15:clr>
        </p15:guide>
        <p15:guide id="19" pos="4495">
          <p15:clr>
            <a:srgbClr val="A4A3A4"/>
          </p15:clr>
        </p15:guide>
        <p15:guide id="20" pos="4604">
          <p15:clr>
            <a:srgbClr val="A4A3A4"/>
          </p15:clr>
        </p15:guide>
        <p15:guide id="21" pos="1998">
          <p15:clr>
            <a:srgbClr val="A4A3A4"/>
          </p15:clr>
        </p15:guide>
        <p15:guide id="22" pos="2938">
          <p15:clr>
            <a:srgbClr val="A4A3A4"/>
          </p15:clr>
        </p15:guide>
        <p15:guide id="23" pos="15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6206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pos="6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399"/>
    <a:srgbClr val="0033CC"/>
    <a:srgbClr val="D7F0FA"/>
    <a:srgbClr val="E6E6E6"/>
    <a:srgbClr val="B4B4B4"/>
    <a:srgbClr val="FAE678"/>
    <a:srgbClr val="FF9A9B"/>
    <a:srgbClr val="96D2FA"/>
    <a:srgbClr val="FAF5BE"/>
    <a:srgbClr val="FFE1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154" autoAdjust="0"/>
  </p:normalViewPr>
  <p:slideViewPr>
    <p:cSldViewPr>
      <p:cViewPr varScale="1">
        <p:scale>
          <a:sx n="129" d="100"/>
          <a:sy n="129" d="100"/>
        </p:scale>
        <p:origin x="888" y="120"/>
      </p:cViewPr>
      <p:guideLst>
        <p:guide orient="horz" pos="4061"/>
        <p:guide orient="horz" pos="272"/>
        <p:guide orient="horz" pos="3427"/>
        <p:guide orient="horz" pos="2909"/>
        <p:guide orient="horz" pos="2506"/>
        <p:guide orient="horz" pos="1008"/>
        <p:guide orient="horz" pos="2160"/>
        <p:guide orient="horz" pos="3888"/>
        <p:guide pos="147"/>
        <p:guide pos="5615"/>
        <p:guide pos="2880"/>
        <p:guide pos="288"/>
        <p:guide pos="3754"/>
        <p:guide pos="4330"/>
        <p:guide pos="1259"/>
        <p:guide pos="2372"/>
        <p:guide pos="3402"/>
        <p:guide pos="3490"/>
        <p:guide pos="4495"/>
        <p:guide pos="4604"/>
        <p:guide pos="1998"/>
        <p:guide pos="2938"/>
        <p:guide pos="15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6" d="100"/>
          <a:sy n="106" d="100"/>
        </p:scale>
        <p:origin x="-1620" y="2616"/>
      </p:cViewPr>
      <p:guideLst>
        <p:guide orient="horz" pos="6206"/>
        <p:guide pos="2141"/>
        <p:guide pos="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398838" cy="496332"/>
          </a:xfrm>
          <a:prstGeom prst="rect">
            <a:avLst/>
          </a:prstGeom>
        </p:spPr>
        <p:txBody>
          <a:bodyPr vert="horz" lIns="228600" tIns="48327" rIns="228600" bIns="48327" rtlCol="0"/>
          <a:lstStyle>
            <a:lvl1pPr algn="l">
              <a:defRPr sz="1200"/>
            </a:lvl1pPr>
          </a:lstStyle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398838" y="3"/>
            <a:ext cx="3397264" cy="496332"/>
          </a:xfrm>
          <a:prstGeom prst="rect">
            <a:avLst/>
          </a:prstGeom>
        </p:spPr>
        <p:txBody>
          <a:bodyPr vert="horz" lIns="228600" tIns="48327" rIns="228600" bIns="48327" rtlCol="0"/>
          <a:lstStyle>
            <a:lvl1pPr algn="r">
              <a:defRPr sz="1200"/>
            </a:lvl1pPr>
          </a:lstStyle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079656" y="9428584"/>
            <a:ext cx="4634687" cy="496332"/>
          </a:xfrm>
          <a:prstGeom prst="rect">
            <a:avLst/>
          </a:prstGeom>
          <a:noFill/>
        </p:spPr>
        <p:txBody>
          <a:bodyPr vert="horz" lIns="182880" tIns="48327" rIns="182880" bIns="48327" rtlCol="0" anchor="b"/>
          <a:lstStyle>
            <a:lvl1pPr algn="l">
              <a:defRPr sz="1200"/>
            </a:lvl1pPr>
          </a:lstStyle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862968" y="9428584"/>
            <a:ext cx="933133" cy="496332"/>
          </a:xfrm>
          <a:prstGeom prst="rect">
            <a:avLst/>
          </a:prstGeom>
        </p:spPr>
        <p:txBody>
          <a:bodyPr vert="horz" lIns="0" tIns="48327" rIns="228600" bIns="48327" rtlCol="0" anchor="b"/>
          <a:lstStyle>
            <a:lvl1pPr algn="r">
              <a:defRPr sz="1200"/>
            </a:lvl1pPr>
          </a:lstStyle>
          <a:p>
            <a:fld id="{E6A5136A-AFBC-474D-9802-5E3B087CBA10}" type="slidenum">
              <a:rPr lang="en-US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‹#›</a:t>
            </a:fld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21" y="9775375"/>
            <a:ext cx="908455" cy="11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5847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398838" cy="496332"/>
          </a:xfrm>
          <a:prstGeom prst="rect">
            <a:avLst/>
          </a:prstGeom>
        </p:spPr>
        <p:txBody>
          <a:bodyPr vert="horz" lIns="228600" tIns="48327" rIns="228600" bIns="48327" rtlCol="0"/>
          <a:lstStyle>
            <a:lvl1pPr algn="l"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398838" y="3"/>
            <a:ext cx="3397264" cy="496332"/>
          </a:xfrm>
          <a:prstGeom prst="rect">
            <a:avLst/>
          </a:prstGeom>
        </p:spPr>
        <p:txBody>
          <a:bodyPr vert="horz" lIns="228600" tIns="48327" rIns="228600" bIns="48327" rtlCol="0"/>
          <a:lstStyle>
            <a:lvl1pPr algn="r"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0" tIns="48327" rIns="0" bIns="4832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317904" y="9428584"/>
            <a:ext cx="4146271" cy="496332"/>
          </a:xfrm>
          <a:prstGeom prst="rect">
            <a:avLst/>
          </a:prstGeom>
        </p:spPr>
        <p:txBody>
          <a:bodyPr vert="horz" lIns="182880" tIns="48327" rIns="182880" bIns="48327" rtlCol="0" anchor="b"/>
          <a:lstStyle>
            <a:lvl1pPr algn="ctr"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08057" y="9428584"/>
            <a:ext cx="1188044" cy="496332"/>
          </a:xfrm>
          <a:prstGeom prst="rect">
            <a:avLst/>
          </a:prstGeom>
        </p:spPr>
        <p:txBody>
          <a:bodyPr vert="horz" lIns="228600" tIns="48327" rIns="228600" bIns="48327" rtlCol="0" anchor="b"/>
          <a:lstStyle>
            <a:lvl1pPr algn="r"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11ACD76-FBD0-4E82-B683-A42D303657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28" y="9756467"/>
            <a:ext cx="1149943" cy="14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023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Bef>
        <a:spcPts val="1200"/>
      </a:spcBef>
      <a:spcAft>
        <a:spcPts val="60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169863" indent="-169863" algn="l" defTabSz="914400" rtl="0" eaLnBrk="1" latinLnBrk="0" hangingPunct="1">
      <a:spcAft>
        <a:spcPts val="600"/>
      </a:spcAft>
      <a:buFont typeface="Times New Roman" panose="02020603050405020304" pitchFamily="18" charset="0"/>
      <a:buChar char="─"/>
      <a:defRPr sz="1200" b="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287338" indent="-117475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403225" indent="-115888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511175" indent="-1079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300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452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21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877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52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ver Slide 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>
          <a:xfrm>
            <a:off x="228600" y="4311248"/>
            <a:ext cx="8685213" cy="233737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 descr="CG_logo_master_BLK-01.png"/>
          <p:cNvPicPr>
            <a:picLocks noChangeAspect="1"/>
          </p:cNvPicPr>
          <p:nvPr userDrawn="1"/>
        </p:nvPicPr>
        <p:blipFill>
          <a:blip r:embed="rId2"/>
          <a:srcRect l="16482" t="38236" r="16217" b="37432"/>
          <a:stretch>
            <a:fillRect/>
          </a:stretch>
        </p:blipFill>
        <p:spPr>
          <a:xfrm>
            <a:off x="168966" y="451320"/>
            <a:ext cx="2057400" cy="29391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 userDrawn="1">
            <p:ph type="title"/>
          </p:nvPr>
        </p:nvSpPr>
        <p:spPr>
          <a:xfrm>
            <a:off x="231775" y="1612272"/>
            <a:ext cx="8682038" cy="224244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CG_logo_monogram_BLK_PPT-0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0999" y="6019800"/>
            <a:ext cx="391886" cy="457200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420688" y="6248400"/>
            <a:ext cx="2514600" cy="18891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r>
              <a:rPr lang="en-US" sz="1000" b="0" dirty="0" smtClean="0"/>
              <a:t>clearygottlieb.com</a:t>
            </a:r>
            <a:endParaRPr lang="en-US" sz="1000" b="0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4301622"/>
            <a:ext cx="86868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688" y="4571999"/>
            <a:ext cx="8292923" cy="137477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ct val="25000"/>
              </a:spcBef>
              <a:buFont typeface="Wingdings 2" pitchFamily="18" charset="2"/>
              <a:buNone/>
              <a:defRPr sz="1800">
                <a:solidFill>
                  <a:srgbClr val="0000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Left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1960" cy="4553712"/>
          </a:xfrm>
        </p:spPr>
        <p:txBody>
          <a:bodyPr r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61853" y="1619250"/>
            <a:ext cx="4251960" cy="2194560"/>
          </a:xfrm>
        </p:spPr>
        <p:txBody>
          <a:bodyPr l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657725" y="3977634"/>
            <a:ext cx="4251960" cy="2194560"/>
          </a:xfrm>
        </p:spPr>
        <p:txBody>
          <a:bodyPr l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Left On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657725" y="1619250"/>
            <a:ext cx="4251960" cy="4553712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22860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Top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114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3977634"/>
            <a:ext cx="8685213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57725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Top One Top HigHlight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657725" y="1619250"/>
            <a:ext cx="4256088" cy="2194560"/>
          </a:xfrm>
          <a:solidFill>
            <a:srgbClr val="D7F0FA"/>
          </a:solidFill>
        </p:spPr>
        <p:txBody>
          <a:bodyPr lIns="182880" tIns="137160" rIns="182880" bIns="137160">
            <a:noAutofit/>
          </a:bodyPr>
          <a:lstStyle>
            <a:lvl1pPr>
              <a:spcBef>
                <a:spcPts val="600"/>
              </a:spcBef>
              <a:defRPr sz="8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Aft>
                <a:spcPts val="20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Aft>
                <a:spcPts val="20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114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3977634"/>
            <a:ext cx="8685213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Top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1619250"/>
            <a:ext cx="8685213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1140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57725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22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Top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61853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57725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Top One Highlight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57725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657725" y="1619250"/>
            <a:ext cx="4256088" cy="2194560"/>
          </a:xfrm>
          <a:solidFill>
            <a:srgbClr val="D7F0FA"/>
          </a:solidFill>
        </p:spPr>
        <p:txBody>
          <a:bodyPr lIns="182880" tIns="137160" rIns="182880" bIns="137160">
            <a:noAutofit/>
          </a:bodyPr>
          <a:lstStyle>
            <a:lvl1pPr>
              <a:spcBef>
                <a:spcPts val="600"/>
              </a:spcBef>
              <a:defRPr sz="8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Aft>
                <a:spcPts val="20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Aft>
                <a:spcPts val="20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42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hree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2784475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2900" indent="-112713">
              <a:defRPr sz="1100"/>
            </a:lvl3pPr>
            <a:lvl4pPr marL="460375" indent="-117475">
              <a:defRPr sz="1050"/>
            </a:lvl4pPr>
            <a:lvl5pPr marL="571500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176366" y="1619249"/>
            <a:ext cx="2788920" cy="4553712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2900" indent="-112713">
              <a:defRPr sz="1100"/>
            </a:lvl3pPr>
            <a:lvl4pPr marL="460375" indent="-117475">
              <a:defRPr sz="1050"/>
            </a:lvl4pPr>
            <a:lvl5pPr marL="571500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6124893" y="1619250"/>
            <a:ext cx="2788920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2900" indent="-112713">
              <a:defRPr sz="1100"/>
            </a:lvl3pPr>
            <a:lvl4pPr marL="460375" indent="-117475">
              <a:defRPr sz="1050"/>
            </a:lvl4pPr>
            <a:lvl5pPr marL="571500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Across with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2784475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176366" y="1619249"/>
            <a:ext cx="2788920" cy="4553712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6124893" y="1619250"/>
            <a:ext cx="2788920" cy="1261884"/>
          </a:xfrm>
          <a:solidFill>
            <a:srgbClr val="D7F0FA"/>
          </a:solidFill>
        </p:spPr>
        <p:txBody>
          <a:bodyPr lIns="182880" tIns="137160" rIns="182880" bIns="13716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our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2039112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2442147" y="1619249"/>
            <a:ext cx="2039112" cy="4553712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655694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6869241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G_logo_seal_WH.png"/>
          <p:cNvPicPr>
            <a:picLocks noChangeAspect="1"/>
          </p:cNvPicPr>
          <p:nvPr userDrawn="1"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3753652" y="2627606"/>
            <a:ext cx="1600202" cy="1600200"/>
          </a:xfrm>
          <a:prstGeom prst="rect">
            <a:avLst/>
          </a:prstGeom>
          <a:effectLst/>
        </p:spPr>
      </p:pic>
      <p:sp>
        <p:nvSpPr>
          <p:cNvPr id="3" name="TextBox 2"/>
          <p:cNvSpPr txBox="1"/>
          <p:nvPr userDrawn="1"/>
        </p:nvSpPr>
        <p:spPr>
          <a:xfrm>
            <a:off x="228601" y="6140450"/>
            <a:ext cx="8685212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>
              <a:spcAft>
                <a:spcPts val="300"/>
              </a:spcAft>
            </a:pPr>
            <a:r>
              <a:rPr lang="en-US" sz="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sz="6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2018 Cleary Gottlieb</a:t>
            </a:r>
            <a:r>
              <a:rPr lang="en-US" sz="6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Steen &amp; Hamilton LLP. All rights reserved. </a:t>
            </a:r>
          </a:p>
          <a:p>
            <a:pPr algn="ctr">
              <a:spcAft>
                <a:spcPts val="300"/>
              </a:spcAft>
            </a:pPr>
            <a: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Throughout this presentation, “Cleary Gottlieb” and the “firm” refer to Cleary Gottlieb Steen &amp; Hamilton LLP </a:t>
            </a:r>
            <a:b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and its affiliated entities in certain jurisdictions, and the term “offices” includes offices of those affiliated entities.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hree Across One High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873875" y="1619250"/>
            <a:ext cx="2039938" cy="1369606"/>
          </a:xfrm>
          <a:solidFill>
            <a:srgbClr val="D7F0FA"/>
          </a:solidFill>
        </p:spPr>
        <p:txBody>
          <a:bodyPr lIns="182880" tIns="137160" rIns="182880" bIns="13716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2039112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2442147" y="1619249"/>
            <a:ext cx="2039112" cy="4553712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655694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81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our Across - 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28600" y="1600200"/>
            <a:ext cx="8685213" cy="4572000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28692" y="1770888"/>
            <a:ext cx="1947672" cy="4219713"/>
          </a:xfrm>
          <a:solidFill>
            <a:schemeClr val="bg1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182880" tIns="137160" rIns="182880" bIns="137160">
            <a:noAutofit/>
          </a:bodyPr>
          <a:lstStyle>
            <a:lvl1pPr>
              <a:defRPr sz="1050"/>
            </a:lvl1pPr>
            <a:lvl2pPr marL="230188" indent="-230188">
              <a:tabLst>
                <a:tab pos="231775" algn="l"/>
              </a:tabLst>
              <a:defRPr sz="1050"/>
            </a:lvl2pPr>
            <a:lvl3pPr marL="344488" indent="-112713">
              <a:defRPr sz="1000"/>
            </a:lvl3pPr>
            <a:lvl4pPr marL="457200" indent="-112713">
              <a:defRPr sz="900"/>
            </a:lvl4pPr>
            <a:lvl5pPr marL="569913" indent="-112713"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2542202" y="1770887"/>
            <a:ext cx="1947672" cy="4219713"/>
          </a:xfrm>
          <a:solidFill>
            <a:schemeClr val="bg1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182880" tIns="137160" rIns="182880" bIns="137160">
            <a:noAutofit/>
          </a:bodyPr>
          <a:lstStyle>
            <a:lvl1pPr>
              <a:defRPr sz="1050"/>
            </a:lvl1pPr>
            <a:lvl2pPr marL="231775" indent="-231775">
              <a:tabLst>
                <a:tab pos="231775" algn="l"/>
              </a:tabLst>
              <a:defRPr sz="1050"/>
            </a:lvl2pPr>
            <a:lvl3pPr marL="344488" indent="-112713">
              <a:defRPr sz="1000"/>
            </a:lvl3pPr>
            <a:lvl4pPr marL="457200" indent="-112713">
              <a:defRPr sz="900"/>
            </a:lvl4pPr>
            <a:lvl5pPr marL="569913" indent="-112713">
              <a:tabLst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655712" y="1770889"/>
            <a:ext cx="1947672" cy="4217536"/>
          </a:xfrm>
          <a:solidFill>
            <a:schemeClr val="bg1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182880" tIns="137160" rIns="182880" bIns="137160">
            <a:noAutofit/>
          </a:bodyPr>
          <a:lstStyle>
            <a:lvl1pPr>
              <a:defRPr sz="1050"/>
            </a:lvl1pPr>
            <a:lvl2pPr marL="231775" indent="-231775">
              <a:tabLst/>
              <a:defRPr sz="1050"/>
            </a:lvl2pPr>
            <a:lvl3pPr marL="344488" indent="-112713">
              <a:defRPr sz="1000"/>
            </a:lvl3pPr>
            <a:lvl4pPr marL="457200" indent="-112713">
              <a:defRPr sz="900"/>
            </a:lvl4pPr>
            <a:lvl5pPr marL="569913" indent="-112713"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6769223" y="1770889"/>
            <a:ext cx="1947672" cy="4217536"/>
          </a:xfrm>
          <a:solidFill>
            <a:schemeClr val="bg1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182880" tIns="137160" rIns="182880" bIns="137160">
            <a:noAutofit/>
          </a:bodyPr>
          <a:lstStyle>
            <a:lvl1pPr>
              <a:defRPr sz="1050"/>
            </a:lvl1pPr>
            <a:lvl2pPr marL="231775" indent="-231775">
              <a:tabLst>
                <a:tab pos="231775" algn="l"/>
              </a:tabLst>
              <a:defRPr sz="1050"/>
            </a:lvl2pPr>
            <a:lvl3pPr marL="344488" indent="-112713">
              <a:defRPr sz="1000"/>
            </a:lvl3pPr>
            <a:lvl4pPr marL="457200" indent="-112713">
              <a:defRPr sz="900"/>
            </a:lvl4pPr>
            <a:lvl5pPr marL="569913" indent="-112713"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Large Left Two Small Righ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4500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655694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tabLst/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6869241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Small Left One Large Righ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7725" y="1619250"/>
            <a:ext cx="4254500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228600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2442147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Small Co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6474060" cy="4553712"/>
          </a:xfrm>
        </p:spPr>
        <p:txBody>
          <a:bodyPr r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6873875" y="1619250"/>
            <a:ext cx="2039938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Small Co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439753" y="1619250"/>
            <a:ext cx="6474060" cy="4553712"/>
          </a:xfrm>
        </p:spPr>
        <p:txBody>
          <a:bodyPr r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228600" y="1619250"/>
            <a:ext cx="2039938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with Highligh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6477000" cy="4553712"/>
          </a:xfrm>
        </p:spPr>
        <p:txBody>
          <a:bodyPr rIns="18288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73875" y="1619250"/>
            <a:ext cx="2039938" cy="1369606"/>
          </a:xfrm>
          <a:solidFill>
            <a:srgbClr val="D7F0FA"/>
          </a:solidFill>
        </p:spPr>
        <p:txBody>
          <a:bodyPr lIns="182880" tIns="137160" rIns="182880" bIns="13716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with Highligh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436813" y="1619250"/>
            <a:ext cx="6477000" cy="4553712"/>
          </a:xfrm>
        </p:spPr>
        <p:txBody>
          <a:bodyPr rIns="18288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228600" y="1619250"/>
            <a:ext cx="2039938" cy="1369606"/>
          </a:xfrm>
          <a:solidFill>
            <a:srgbClr val="D7F0FA"/>
          </a:solidFill>
        </p:spPr>
        <p:txBody>
          <a:bodyPr lIns="182880" tIns="137160" rIns="182880" bIns="13716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Bio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 bwMode="white">
          <a:xfrm>
            <a:off x="118529" y="245534"/>
            <a:ext cx="89154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28598" y="429130"/>
            <a:ext cx="8686800" cy="1828800"/>
          </a:xfrm>
          <a:solidFill>
            <a:srgbClr val="E6E6E6"/>
          </a:solidFill>
        </p:spPr>
        <p:txBody>
          <a:bodyPr lIns="2926080" tIns="182880" rIns="182880" bIns="4572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2600" b="1"/>
            </a:lvl1pPr>
            <a:lvl2pPr marL="0" inden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tabLst/>
              <a:defRPr sz="1400" b="1" i="0">
                <a:latin typeface="Times New Roman"/>
                <a:cs typeface="Times New Roman"/>
              </a:defRPr>
            </a:lvl2pPr>
            <a:lvl3pPr marL="0" indent="0">
              <a:spcAft>
                <a:spcPts val="0"/>
              </a:spcAft>
              <a:buNone/>
              <a:defRPr sz="3200">
                <a:latin typeface="Franklin Gothic Book"/>
                <a:cs typeface="Franklin Gothic Book"/>
              </a:defRPr>
            </a:lvl3pPr>
            <a:lvl4pPr marL="0" indent="0">
              <a:spcAft>
                <a:spcPts val="0"/>
              </a:spcAft>
              <a:buNone/>
              <a:defRPr sz="3200">
                <a:latin typeface="Franklin Gothic Book"/>
                <a:cs typeface="Franklin Gothic Book"/>
              </a:defRPr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Picture Placeholder 17"/>
          <p:cNvSpPr>
            <a:spLocks noGrp="1" noChangeAspect="1"/>
          </p:cNvSpPr>
          <p:nvPr>
            <p:ph type="pic" sz="quarter" idx="15"/>
          </p:nvPr>
        </p:nvSpPr>
        <p:spPr>
          <a:xfrm>
            <a:off x="806047" y="467928"/>
            <a:ext cx="1792224" cy="1792224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1" y="2458169"/>
            <a:ext cx="2773798" cy="2272581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700" b="1" i="0" cap="all"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tabLst>
                <a:tab pos="174625" algn="l"/>
              </a:tabLst>
              <a:defRPr sz="1200">
                <a:latin typeface="Times New Roman"/>
                <a:cs typeface="Times New Roman"/>
              </a:defRPr>
            </a:lvl2pPr>
            <a:lvl3pPr marL="0" indent="-228600">
              <a:buFont typeface="Lucida Grande"/>
              <a:buChar char="—"/>
              <a:defRPr sz="1200">
                <a:latin typeface="Times New Roman"/>
                <a:cs typeface="Times New Roman"/>
              </a:defRPr>
            </a:lvl3pPr>
            <a:lvl4pPr marL="411480" indent="-182880">
              <a:defRPr sz="1000">
                <a:latin typeface="Times New Roman"/>
                <a:cs typeface="Times New Roman"/>
              </a:defRPr>
            </a:lvl4pPr>
            <a:lvl5pPr marL="594360" indent="-182880">
              <a:defRPr sz="10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114" hasCustomPrompt="1"/>
          </p:nvPr>
        </p:nvSpPr>
        <p:spPr>
          <a:xfrm>
            <a:off x="228600" y="4876800"/>
            <a:ext cx="2768600" cy="1295400"/>
          </a:xfrm>
          <a:solidFill>
            <a:schemeClr val="accent5"/>
          </a:solidFill>
        </p:spPr>
        <p:txBody>
          <a:bodyPr lIns="182880" tIns="137160" rIns="182880" bIns="137160" anchor="ctr" anchorCtr="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15" hasCustomPrompt="1"/>
          </p:nvPr>
        </p:nvSpPr>
        <p:spPr>
          <a:xfrm>
            <a:off x="3177977" y="2461812"/>
            <a:ext cx="5735836" cy="174721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700" b="1" i="0" cap="all"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tabLst>
                <a:tab pos="174625" algn="l"/>
              </a:tabLst>
              <a:defRPr sz="1200">
                <a:latin typeface="Times New Roman"/>
                <a:cs typeface="Times New Roman"/>
              </a:defRPr>
            </a:lvl2pPr>
            <a:lvl3pPr marL="0" indent="-182880">
              <a:buFont typeface="Lucida Grande"/>
              <a:buChar char="—"/>
              <a:defRPr sz="1200">
                <a:latin typeface="Times New Roman"/>
                <a:cs typeface="Times New Roman"/>
              </a:defRPr>
            </a:lvl3pPr>
            <a:lvl4pPr marL="320040" indent="-137160">
              <a:defRPr sz="1200">
                <a:latin typeface="Times New Roman"/>
                <a:cs typeface="Times New Roman"/>
              </a:defRPr>
            </a:lvl4pPr>
            <a:lvl5pPr marL="515938" indent="-117475">
              <a:defRPr sz="12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7"/>
          </p:nvPr>
        </p:nvSpPr>
        <p:spPr>
          <a:xfrm>
            <a:off x="3175886" y="1417342"/>
            <a:ext cx="1631064" cy="847494"/>
          </a:xfrm>
        </p:spPr>
        <p:txBody>
          <a:bodyPr tIns="0" numCol="1" spcCol="182880">
            <a:noAutofit/>
          </a:bodyPr>
          <a:lstStyle>
            <a:lvl1pPr>
              <a:spcBef>
                <a:spcPts val="0"/>
              </a:spcBef>
              <a:spcAft>
                <a:spcPts val="300"/>
              </a:spcAft>
              <a:defRPr sz="700" b="1" cap="all"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900"/>
            </a:lvl2pPr>
            <a:lvl3pPr marL="182880" indent="-182880">
              <a:spcBef>
                <a:spcPts val="0"/>
              </a:spcBef>
              <a:spcAft>
                <a:spcPts val="0"/>
              </a:spcAft>
              <a:buFont typeface="Lucida Grande"/>
              <a:buChar char="—"/>
              <a:defRPr sz="900"/>
            </a:lvl3pPr>
            <a:lvl4pPr marL="320040" indent="-137160">
              <a:spcBef>
                <a:spcPts val="0"/>
              </a:spcBef>
              <a:spcAft>
                <a:spcPts val="0"/>
              </a:spcAft>
              <a:defRPr sz="900"/>
            </a:lvl4pPr>
            <a:lvl5pPr marL="457200" indent="-137160">
              <a:spcBef>
                <a:spcPts val="0"/>
              </a:spcBef>
              <a:spcAft>
                <a:spcPts val="0"/>
              </a:spcAft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8"/>
          </p:nvPr>
        </p:nvSpPr>
        <p:spPr>
          <a:xfrm>
            <a:off x="3177977" y="2636534"/>
            <a:ext cx="5735836" cy="3549860"/>
          </a:xfrm>
        </p:spPr>
        <p:txBody>
          <a:bodyPr numCol="2" spcCol="18288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20040" indent="-137160">
              <a:defRPr sz="1000"/>
            </a:lvl3pPr>
            <a:lvl4pPr marL="457200" indent="-137160">
              <a:defRPr sz="1000"/>
            </a:lvl4pPr>
            <a:lvl5pPr marL="59436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2"/>
          <p:cNvSpPr>
            <a:spLocks noGrp="1"/>
          </p:cNvSpPr>
          <p:nvPr>
            <p:ph type="body" sz="quarter" idx="120"/>
          </p:nvPr>
        </p:nvSpPr>
        <p:spPr>
          <a:xfrm>
            <a:off x="4953000" y="1421575"/>
            <a:ext cx="3835400" cy="847494"/>
          </a:xfrm>
        </p:spPr>
        <p:txBody>
          <a:bodyPr tIns="0" numCol="1" spcCol="182880">
            <a:noAutofit/>
          </a:bodyPr>
          <a:lstStyle>
            <a:lvl1pPr>
              <a:spcBef>
                <a:spcPts val="0"/>
              </a:spcBef>
              <a:spcAft>
                <a:spcPts val="300"/>
              </a:spcAft>
              <a:defRPr sz="700" b="1" cap="all"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900"/>
            </a:lvl2pPr>
            <a:lvl3pPr marL="182880" indent="-182880">
              <a:spcBef>
                <a:spcPts val="0"/>
              </a:spcBef>
              <a:spcAft>
                <a:spcPts val="0"/>
              </a:spcAft>
              <a:buFont typeface="Lucida Grande"/>
              <a:buChar char="—"/>
              <a:defRPr sz="900"/>
            </a:lvl3pPr>
            <a:lvl4pPr marL="320040" indent="-137160">
              <a:spcBef>
                <a:spcPts val="0"/>
              </a:spcBef>
              <a:spcAft>
                <a:spcPts val="0"/>
              </a:spcAft>
              <a:defRPr sz="900"/>
            </a:lvl4pPr>
            <a:lvl5pPr marL="457200" indent="-137160">
              <a:spcBef>
                <a:spcPts val="0"/>
              </a:spcBef>
              <a:spcAft>
                <a:spcPts val="0"/>
              </a:spcAft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228599" y="2269069"/>
            <a:ext cx="86868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ext with Team of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657725" y="1600200"/>
            <a:ext cx="4256088" cy="457199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4500" cy="4553712"/>
          </a:xfrm>
        </p:spPr>
        <p:txBody>
          <a:bodyPr r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7602935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214068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4825200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1"/>
          </p:nvPr>
        </p:nvSpPr>
        <p:spPr>
          <a:xfrm>
            <a:off x="4825200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16"/>
          </p:nvPr>
        </p:nvSpPr>
        <p:spPr>
          <a:xfrm>
            <a:off x="6214068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17"/>
          </p:nvPr>
        </p:nvSpPr>
        <p:spPr>
          <a:xfrm>
            <a:off x="7602935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18" hasCustomPrompt="1"/>
          </p:nvPr>
        </p:nvSpPr>
        <p:spPr>
          <a:xfrm>
            <a:off x="4657725" y="1600200"/>
            <a:ext cx="4256088" cy="241506"/>
          </a:xfrm>
          <a:solidFill>
            <a:srgbClr val="000000"/>
          </a:solidFill>
        </p:spPr>
        <p:txBody>
          <a:bodyPr wrap="square" lIns="91440" tIns="0" rIns="91440" bIns="0" anchor="ctr" anchorCtr="0">
            <a:noAutofit/>
          </a:bodyPr>
          <a:lstStyle>
            <a:lvl1pPr algn="ctr">
              <a:spcBef>
                <a:spcPts val="0"/>
              </a:spcBef>
              <a:defRPr sz="900" b="1" i="0" cap="all">
                <a:solidFill>
                  <a:srgbClr val="E6E6E6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tabLst>
                <a:tab pos="174625" algn="l"/>
              </a:tabLst>
              <a:defRPr sz="1200">
                <a:latin typeface="Times New Roman"/>
                <a:cs typeface="Times New Roman"/>
              </a:defRPr>
            </a:lvl2pPr>
            <a:lvl3pPr marL="0" indent="-182880">
              <a:buFont typeface="Lucida Grande"/>
              <a:buChar char="—"/>
              <a:defRPr sz="1200">
                <a:latin typeface="Times New Roman"/>
                <a:cs typeface="Times New Roman"/>
              </a:defRPr>
            </a:lvl3pPr>
            <a:lvl4pPr marL="320040" indent="-137160">
              <a:defRPr sz="1200">
                <a:latin typeface="Times New Roman"/>
                <a:cs typeface="Times New Roman"/>
              </a:defRPr>
            </a:lvl4pPr>
            <a:lvl5pPr marL="515938" indent="-117475">
              <a:defRPr sz="12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Picture Placeholder 17"/>
          <p:cNvSpPr>
            <a:spLocks noGrp="1"/>
          </p:cNvSpPr>
          <p:nvPr>
            <p:ph type="pic" sz="quarter" idx="119"/>
          </p:nvPr>
        </p:nvSpPr>
        <p:spPr>
          <a:xfrm>
            <a:off x="7602935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Picture Placeholder 17"/>
          <p:cNvSpPr>
            <a:spLocks noGrp="1"/>
          </p:cNvSpPr>
          <p:nvPr>
            <p:ph type="pic" sz="quarter" idx="120"/>
          </p:nvPr>
        </p:nvSpPr>
        <p:spPr>
          <a:xfrm>
            <a:off x="6214068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Picture Placeholder 17"/>
          <p:cNvSpPr>
            <a:spLocks noGrp="1"/>
          </p:cNvSpPr>
          <p:nvPr>
            <p:ph type="pic" sz="quarter" idx="121"/>
          </p:nvPr>
        </p:nvSpPr>
        <p:spPr>
          <a:xfrm>
            <a:off x="4825200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122"/>
          </p:nvPr>
        </p:nvSpPr>
        <p:spPr>
          <a:xfrm>
            <a:off x="4825200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2" name="Text Placeholder 14"/>
          <p:cNvSpPr>
            <a:spLocks noGrp="1"/>
          </p:cNvSpPr>
          <p:nvPr>
            <p:ph type="body" sz="quarter" idx="123"/>
          </p:nvPr>
        </p:nvSpPr>
        <p:spPr>
          <a:xfrm>
            <a:off x="6214068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124"/>
          </p:nvPr>
        </p:nvSpPr>
        <p:spPr>
          <a:xfrm>
            <a:off x="7602935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G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475488"/>
            <a:ext cx="8685213" cy="5933250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Franklin Gothic Book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798"/>
            <a:ext cx="8685213" cy="5715001"/>
          </a:xfrm>
        </p:spPr>
        <p:txBody>
          <a:bodyPr lIns="182880" tIns="0" rIns="182880" bIns="731520" anchor="ctr" anchorCtr="0"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with Twelve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228600" y="1600200"/>
            <a:ext cx="8686800" cy="457199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7589487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153893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4718298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1"/>
          </p:nvPr>
        </p:nvSpPr>
        <p:spPr>
          <a:xfrm>
            <a:off x="4718298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16"/>
          </p:nvPr>
        </p:nvSpPr>
        <p:spPr>
          <a:xfrm>
            <a:off x="6153893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17"/>
          </p:nvPr>
        </p:nvSpPr>
        <p:spPr>
          <a:xfrm>
            <a:off x="7589487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18" hasCustomPrompt="1"/>
          </p:nvPr>
        </p:nvSpPr>
        <p:spPr>
          <a:xfrm>
            <a:off x="228600" y="1600200"/>
            <a:ext cx="8686800" cy="241506"/>
          </a:xfrm>
          <a:solidFill>
            <a:srgbClr val="000000"/>
          </a:solidFill>
        </p:spPr>
        <p:txBody>
          <a:bodyPr wrap="square" lIns="91440" tIns="0" rIns="91440" bIns="0" anchor="ctr" anchorCtr="0">
            <a:noAutofit/>
          </a:bodyPr>
          <a:lstStyle>
            <a:lvl1pPr algn="ctr">
              <a:spcBef>
                <a:spcPts val="0"/>
              </a:spcBef>
              <a:defRPr sz="900" b="1" i="0" cap="all">
                <a:solidFill>
                  <a:srgbClr val="E6E6E6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tabLst>
                <a:tab pos="174625" algn="l"/>
              </a:tabLst>
              <a:defRPr sz="1200">
                <a:latin typeface="Times New Roman"/>
                <a:cs typeface="Times New Roman"/>
              </a:defRPr>
            </a:lvl2pPr>
            <a:lvl3pPr marL="0" indent="-182880">
              <a:buFont typeface="Lucida Grande"/>
              <a:buChar char="—"/>
              <a:defRPr sz="1200">
                <a:latin typeface="Times New Roman"/>
                <a:cs typeface="Times New Roman"/>
              </a:defRPr>
            </a:lvl3pPr>
            <a:lvl4pPr marL="320040" indent="-137160">
              <a:defRPr sz="1200">
                <a:latin typeface="Times New Roman"/>
                <a:cs typeface="Times New Roman"/>
              </a:defRPr>
            </a:lvl4pPr>
            <a:lvl5pPr marL="515938" indent="-117475">
              <a:defRPr sz="12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Picture Placeholder 17"/>
          <p:cNvSpPr>
            <a:spLocks noGrp="1"/>
          </p:cNvSpPr>
          <p:nvPr>
            <p:ph type="pic" sz="quarter" idx="119"/>
          </p:nvPr>
        </p:nvSpPr>
        <p:spPr>
          <a:xfrm>
            <a:off x="7589487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Picture Placeholder 17"/>
          <p:cNvSpPr>
            <a:spLocks noGrp="1"/>
          </p:cNvSpPr>
          <p:nvPr>
            <p:ph type="pic" sz="quarter" idx="120"/>
          </p:nvPr>
        </p:nvSpPr>
        <p:spPr>
          <a:xfrm>
            <a:off x="6153893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Picture Placeholder 17"/>
          <p:cNvSpPr>
            <a:spLocks noGrp="1"/>
          </p:cNvSpPr>
          <p:nvPr>
            <p:ph type="pic" sz="quarter" idx="121"/>
          </p:nvPr>
        </p:nvSpPr>
        <p:spPr>
          <a:xfrm>
            <a:off x="4718298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122"/>
          </p:nvPr>
        </p:nvSpPr>
        <p:spPr>
          <a:xfrm>
            <a:off x="4718298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2" name="Text Placeholder 14"/>
          <p:cNvSpPr>
            <a:spLocks noGrp="1"/>
          </p:cNvSpPr>
          <p:nvPr>
            <p:ph type="body" sz="quarter" idx="123"/>
          </p:nvPr>
        </p:nvSpPr>
        <p:spPr>
          <a:xfrm>
            <a:off x="6153893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124"/>
          </p:nvPr>
        </p:nvSpPr>
        <p:spPr>
          <a:xfrm>
            <a:off x="7589487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Picture Placeholder 17"/>
          <p:cNvSpPr>
            <a:spLocks noGrp="1"/>
          </p:cNvSpPr>
          <p:nvPr>
            <p:ph type="pic" sz="quarter" idx="126"/>
          </p:nvPr>
        </p:nvSpPr>
        <p:spPr>
          <a:xfrm>
            <a:off x="3282703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17"/>
          <p:cNvSpPr>
            <a:spLocks noGrp="1"/>
          </p:cNvSpPr>
          <p:nvPr>
            <p:ph type="pic" sz="quarter" idx="127"/>
          </p:nvPr>
        </p:nvSpPr>
        <p:spPr>
          <a:xfrm>
            <a:off x="1847108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Picture Placeholder 17"/>
          <p:cNvSpPr>
            <a:spLocks noGrp="1"/>
          </p:cNvSpPr>
          <p:nvPr>
            <p:ph type="pic" sz="quarter" idx="128"/>
          </p:nvPr>
        </p:nvSpPr>
        <p:spPr>
          <a:xfrm>
            <a:off x="411513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129"/>
          </p:nvPr>
        </p:nvSpPr>
        <p:spPr>
          <a:xfrm>
            <a:off x="411513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6" name="Text Placeholder 14"/>
          <p:cNvSpPr>
            <a:spLocks noGrp="1"/>
          </p:cNvSpPr>
          <p:nvPr>
            <p:ph type="body" sz="quarter" idx="130"/>
          </p:nvPr>
        </p:nvSpPr>
        <p:spPr>
          <a:xfrm>
            <a:off x="1847108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31"/>
          </p:nvPr>
        </p:nvSpPr>
        <p:spPr>
          <a:xfrm>
            <a:off x="3282703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4" name="Picture Placeholder 17"/>
          <p:cNvSpPr>
            <a:spLocks noGrp="1"/>
          </p:cNvSpPr>
          <p:nvPr>
            <p:ph type="pic" sz="quarter" idx="132"/>
          </p:nvPr>
        </p:nvSpPr>
        <p:spPr>
          <a:xfrm>
            <a:off x="3282703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5" name="Picture Placeholder 17"/>
          <p:cNvSpPr>
            <a:spLocks noGrp="1"/>
          </p:cNvSpPr>
          <p:nvPr>
            <p:ph type="pic" sz="quarter" idx="133"/>
          </p:nvPr>
        </p:nvSpPr>
        <p:spPr>
          <a:xfrm>
            <a:off x="1847108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6" name="Picture Placeholder 17"/>
          <p:cNvSpPr>
            <a:spLocks noGrp="1"/>
          </p:cNvSpPr>
          <p:nvPr>
            <p:ph type="pic" sz="quarter" idx="134"/>
          </p:nvPr>
        </p:nvSpPr>
        <p:spPr>
          <a:xfrm>
            <a:off x="411513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Text Placeholder 14"/>
          <p:cNvSpPr>
            <a:spLocks noGrp="1"/>
          </p:cNvSpPr>
          <p:nvPr>
            <p:ph type="body" sz="quarter" idx="135"/>
          </p:nvPr>
        </p:nvSpPr>
        <p:spPr>
          <a:xfrm>
            <a:off x="411513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136"/>
          </p:nvPr>
        </p:nvSpPr>
        <p:spPr>
          <a:xfrm>
            <a:off x="1847108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137"/>
          </p:nvPr>
        </p:nvSpPr>
        <p:spPr>
          <a:xfrm>
            <a:off x="3282703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537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hree Contacts with 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28600" y="1600200"/>
            <a:ext cx="2796309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6"/>
          </p:nvPr>
        </p:nvSpPr>
        <p:spPr>
          <a:xfrm>
            <a:off x="228600" y="2902981"/>
            <a:ext cx="2788920" cy="3269189"/>
          </a:xfrm>
          <a:noFill/>
        </p:spPr>
        <p:txBody>
          <a:bodyPr lIns="182880" tIns="18288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34"/>
          </p:nvPr>
        </p:nvSpPr>
        <p:spPr>
          <a:xfrm>
            <a:off x="228600" y="1600200"/>
            <a:ext cx="1600200" cy="1273517"/>
          </a:xfrm>
        </p:spPr>
        <p:txBody>
          <a:bodyPr lIns="182880" tIns="18288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1664694" y="1749212"/>
            <a:ext cx="1143000" cy="114300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3171135" y="1600200"/>
            <a:ext cx="2796309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37"/>
          </p:nvPr>
        </p:nvSpPr>
        <p:spPr>
          <a:xfrm>
            <a:off x="3171135" y="2902981"/>
            <a:ext cx="2788920" cy="3269189"/>
          </a:xfrm>
          <a:noFill/>
        </p:spPr>
        <p:txBody>
          <a:bodyPr lIns="182880" tIns="18288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48"/>
          <p:cNvSpPr>
            <a:spLocks noGrp="1"/>
          </p:cNvSpPr>
          <p:nvPr>
            <p:ph type="body" sz="quarter" idx="138"/>
          </p:nvPr>
        </p:nvSpPr>
        <p:spPr>
          <a:xfrm>
            <a:off x="3171135" y="1600200"/>
            <a:ext cx="1600200" cy="1273517"/>
          </a:xfrm>
        </p:spPr>
        <p:txBody>
          <a:bodyPr lIns="182880" tIns="18288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3" name="Picture Placeholder 17"/>
          <p:cNvSpPr>
            <a:spLocks noGrp="1"/>
          </p:cNvSpPr>
          <p:nvPr>
            <p:ph type="pic" sz="quarter" idx="139"/>
          </p:nvPr>
        </p:nvSpPr>
        <p:spPr>
          <a:xfrm>
            <a:off x="4607229" y="1749212"/>
            <a:ext cx="1143000" cy="114300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6115749" y="1600200"/>
            <a:ext cx="2796309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40"/>
          </p:nvPr>
        </p:nvSpPr>
        <p:spPr>
          <a:xfrm>
            <a:off x="6115749" y="2902981"/>
            <a:ext cx="2788920" cy="3269189"/>
          </a:xfrm>
          <a:noFill/>
        </p:spPr>
        <p:txBody>
          <a:bodyPr lIns="182880" tIns="18288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8" name="Text Placeholder 48"/>
          <p:cNvSpPr>
            <a:spLocks noGrp="1"/>
          </p:cNvSpPr>
          <p:nvPr>
            <p:ph type="body" sz="quarter" idx="141"/>
          </p:nvPr>
        </p:nvSpPr>
        <p:spPr>
          <a:xfrm>
            <a:off x="6115749" y="1600200"/>
            <a:ext cx="1600200" cy="1273517"/>
          </a:xfrm>
        </p:spPr>
        <p:txBody>
          <a:bodyPr lIns="182880" tIns="18288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9" name="Picture Placeholder 17"/>
          <p:cNvSpPr>
            <a:spLocks noGrp="1"/>
          </p:cNvSpPr>
          <p:nvPr>
            <p:ph type="pic" sz="quarter" idx="142"/>
          </p:nvPr>
        </p:nvSpPr>
        <p:spPr>
          <a:xfrm>
            <a:off x="7554938" y="1749212"/>
            <a:ext cx="1143000" cy="114300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4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228600" y="2898180"/>
            <a:ext cx="2788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>
          <a:xfrm>
            <a:off x="3171135" y="2898180"/>
            <a:ext cx="2788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115749" y="2898180"/>
            <a:ext cx="2788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our Contacts with 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28600" y="1600200"/>
            <a:ext cx="2039112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6"/>
          </p:nvPr>
        </p:nvSpPr>
        <p:spPr>
          <a:xfrm>
            <a:off x="228600" y="3794757"/>
            <a:ext cx="2039112" cy="2377414"/>
          </a:xfrm>
          <a:noFill/>
        </p:spPr>
        <p:txBody>
          <a:bodyPr lIns="182880" tIns="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34"/>
          </p:nvPr>
        </p:nvSpPr>
        <p:spPr>
          <a:xfrm>
            <a:off x="228600" y="2880367"/>
            <a:ext cx="2039112" cy="914390"/>
          </a:xfrm>
        </p:spPr>
        <p:txBody>
          <a:bodyPr lIns="182880" tIns="9144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Picture Placeholder 17"/>
          <p:cNvSpPr>
            <a:spLocks noGrp="1" noChangeAspect="1"/>
          </p:cNvSpPr>
          <p:nvPr>
            <p:ph type="pic" sz="quarter" idx="17"/>
          </p:nvPr>
        </p:nvSpPr>
        <p:spPr>
          <a:xfrm>
            <a:off x="640123" y="1691646"/>
            <a:ext cx="1188720" cy="118872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4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228600" y="2886605"/>
            <a:ext cx="2039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 userDrawn="1"/>
        </p:nvSpPr>
        <p:spPr>
          <a:xfrm>
            <a:off x="2457328" y="1600200"/>
            <a:ext cx="2039112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4"/>
          </p:nvPr>
        </p:nvSpPr>
        <p:spPr>
          <a:xfrm>
            <a:off x="2457328" y="3794757"/>
            <a:ext cx="2039112" cy="2377414"/>
          </a:xfrm>
          <a:noFill/>
        </p:spPr>
        <p:txBody>
          <a:bodyPr lIns="182880" tIns="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0" name="Text Placeholder 48"/>
          <p:cNvSpPr>
            <a:spLocks noGrp="1"/>
          </p:cNvSpPr>
          <p:nvPr>
            <p:ph type="body" sz="quarter" idx="145"/>
          </p:nvPr>
        </p:nvSpPr>
        <p:spPr>
          <a:xfrm>
            <a:off x="2457328" y="2880367"/>
            <a:ext cx="2039112" cy="914390"/>
          </a:xfrm>
        </p:spPr>
        <p:txBody>
          <a:bodyPr lIns="182880" tIns="9144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5" name="Picture Placeholder 17"/>
          <p:cNvSpPr>
            <a:spLocks noGrp="1" noChangeAspect="1"/>
          </p:cNvSpPr>
          <p:nvPr>
            <p:ph type="pic" sz="quarter" idx="146"/>
          </p:nvPr>
        </p:nvSpPr>
        <p:spPr>
          <a:xfrm>
            <a:off x="2868851" y="1691646"/>
            <a:ext cx="1188720" cy="1188720"/>
          </a:xfrm>
          <a:noFill/>
        </p:spPr>
        <p:txBody>
          <a:bodyPr/>
          <a:lstStyle/>
          <a:p>
            <a:endParaRPr lang="en-US" dirty="0"/>
          </a:p>
        </p:txBody>
      </p:sp>
      <p:cxnSp>
        <p:nvCxnSpPr>
          <p:cNvPr id="36" name="Straight Connector 35"/>
          <p:cNvCxnSpPr/>
          <p:nvPr userDrawn="1"/>
        </p:nvCxnSpPr>
        <p:spPr>
          <a:xfrm>
            <a:off x="2457328" y="2886605"/>
            <a:ext cx="2039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 userDrawn="1"/>
        </p:nvSpPr>
        <p:spPr>
          <a:xfrm>
            <a:off x="4659941" y="1600200"/>
            <a:ext cx="2039112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Placeholder 23"/>
          <p:cNvSpPr>
            <a:spLocks noGrp="1"/>
          </p:cNvSpPr>
          <p:nvPr>
            <p:ph type="body" sz="quarter" idx="147"/>
          </p:nvPr>
        </p:nvSpPr>
        <p:spPr>
          <a:xfrm>
            <a:off x="4659941" y="3794757"/>
            <a:ext cx="2039112" cy="2377414"/>
          </a:xfrm>
          <a:noFill/>
        </p:spPr>
        <p:txBody>
          <a:bodyPr lIns="182880" tIns="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9" name="Text Placeholder 48"/>
          <p:cNvSpPr>
            <a:spLocks noGrp="1"/>
          </p:cNvSpPr>
          <p:nvPr>
            <p:ph type="body" sz="quarter" idx="148"/>
          </p:nvPr>
        </p:nvSpPr>
        <p:spPr>
          <a:xfrm>
            <a:off x="4659941" y="2880367"/>
            <a:ext cx="2039112" cy="914390"/>
          </a:xfrm>
        </p:spPr>
        <p:txBody>
          <a:bodyPr lIns="182880" tIns="9144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0" name="Picture Placeholder 17"/>
          <p:cNvSpPr>
            <a:spLocks noGrp="1" noChangeAspect="1"/>
          </p:cNvSpPr>
          <p:nvPr>
            <p:ph type="pic" sz="quarter" idx="149"/>
          </p:nvPr>
        </p:nvSpPr>
        <p:spPr>
          <a:xfrm>
            <a:off x="5071464" y="1691646"/>
            <a:ext cx="1188720" cy="1188720"/>
          </a:xfrm>
          <a:noFill/>
        </p:spPr>
        <p:txBody>
          <a:bodyPr/>
          <a:lstStyle/>
          <a:p>
            <a:endParaRPr lang="en-US" dirty="0"/>
          </a:p>
        </p:txBody>
      </p:sp>
      <p:cxnSp>
        <p:nvCxnSpPr>
          <p:cNvPr id="41" name="Straight Connector 40"/>
          <p:cNvCxnSpPr/>
          <p:nvPr userDrawn="1"/>
        </p:nvCxnSpPr>
        <p:spPr>
          <a:xfrm>
            <a:off x="4659941" y="2886605"/>
            <a:ext cx="2039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 userDrawn="1"/>
        </p:nvSpPr>
        <p:spPr>
          <a:xfrm>
            <a:off x="6857975" y="1600200"/>
            <a:ext cx="2039112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150"/>
          </p:nvPr>
        </p:nvSpPr>
        <p:spPr>
          <a:xfrm>
            <a:off x="6857975" y="3794757"/>
            <a:ext cx="2039112" cy="2377414"/>
          </a:xfrm>
          <a:noFill/>
        </p:spPr>
        <p:txBody>
          <a:bodyPr lIns="182880" tIns="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51"/>
          </p:nvPr>
        </p:nvSpPr>
        <p:spPr>
          <a:xfrm>
            <a:off x="6857975" y="2880367"/>
            <a:ext cx="2039112" cy="914390"/>
          </a:xfrm>
        </p:spPr>
        <p:txBody>
          <a:bodyPr lIns="182880" tIns="9144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5" name="Picture Placeholder 17"/>
          <p:cNvSpPr>
            <a:spLocks noGrp="1" noChangeAspect="1"/>
          </p:cNvSpPr>
          <p:nvPr>
            <p:ph type="pic" sz="quarter" idx="152"/>
          </p:nvPr>
        </p:nvSpPr>
        <p:spPr>
          <a:xfrm>
            <a:off x="7269498" y="1691646"/>
            <a:ext cx="1188720" cy="1188720"/>
          </a:xfrm>
          <a:noFill/>
        </p:spPr>
        <p:txBody>
          <a:bodyPr/>
          <a:lstStyle/>
          <a:p>
            <a:endParaRPr lang="en-US" dirty="0"/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6857975" y="2886605"/>
            <a:ext cx="2039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8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Eight 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28600" y="1600200"/>
            <a:ext cx="8685213" cy="4572000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53142" y="17526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565528" y="17526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4677914" y="17526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6790301" y="17526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453142" y="39624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2565148" y="39624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4677154" y="39624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6789160" y="39624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09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elve 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28600" y="1600200"/>
            <a:ext cx="8685213" cy="4572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11866" y="1804232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538011" y="1804232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4664156" y="1804232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6790302" y="1804232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411866" y="3235815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2537631" y="4666257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4663396" y="4666257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6789161" y="4666257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09"/>
          </p:nvPr>
        </p:nvSpPr>
        <p:spPr>
          <a:xfrm>
            <a:off x="411866" y="4667397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10"/>
          </p:nvPr>
        </p:nvSpPr>
        <p:spPr>
          <a:xfrm>
            <a:off x="2537631" y="3235245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11"/>
          </p:nvPr>
        </p:nvSpPr>
        <p:spPr>
          <a:xfrm>
            <a:off x="4663396" y="3235245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2"/>
          </p:nvPr>
        </p:nvSpPr>
        <p:spPr>
          <a:xfrm>
            <a:off x="6789161" y="3235244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ifteen 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228600" y="1600199"/>
            <a:ext cx="8685213" cy="4571971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20688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106216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3791744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5477272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420688" y="321814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2106216" y="464820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3791744" y="464820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5477272" y="464820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09"/>
          </p:nvPr>
        </p:nvSpPr>
        <p:spPr>
          <a:xfrm>
            <a:off x="420688" y="464934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10"/>
          </p:nvPr>
        </p:nvSpPr>
        <p:spPr>
          <a:xfrm>
            <a:off x="2106216" y="321757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11"/>
          </p:nvPr>
        </p:nvSpPr>
        <p:spPr>
          <a:xfrm>
            <a:off x="3791744" y="321757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2"/>
          </p:nvPr>
        </p:nvSpPr>
        <p:spPr>
          <a:xfrm>
            <a:off x="5477272" y="321757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13"/>
          </p:nvPr>
        </p:nvSpPr>
        <p:spPr>
          <a:xfrm>
            <a:off x="7162800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14"/>
          </p:nvPr>
        </p:nvSpPr>
        <p:spPr>
          <a:xfrm>
            <a:off x="7162800" y="464820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21"/>
          <p:cNvSpPr>
            <a:spLocks noGrp="1"/>
          </p:cNvSpPr>
          <p:nvPr>
            <p:ph type="body" sz="quarter" idx="115"/>
          </p:nvPr>
        </p:nvSpPr>
        <p:spPr>
          <a:xfrm>
            <a:off x="7162800" y="321757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ext with 9 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 bwMode="auto">
          <a:xfrm>
            <a:off x="3922889" y="1600200"/>
            <a:ext cx="4990924" cy="4570413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3"/>
          </p:nvPr>
        </p:nvSpPr>
        <p:spPr bwMode="auto">
          <a:xfrm>
            <a:off x="4060318" y="1758965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4"/>
          </p:nvPr>
        </p:nvSpPr>
        <p:spPr bwMode="auto">
          <a:xfrm>
            <a:off x="5660518" y="1758965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7"/>
          </p:nvPr>
        </p:nvSpPr>
        <p:spPr bwMode="auto">
          <a:xfrm>
            <a:off x="4060318" y="4648200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8"/>
          </p:nvPr>
        </p:nvSpPr>
        <p:spPr bwMode="auto">
          <a:xfrm>
            <a:off x="5660518" y="4648200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11"/>
          </p:nvPr>
        </p:nvSpPr>
        <p:spPr bwMode="auto">
          <a:xfrm>
            <a:off x="4060318" y="3203583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2"/>
          </p:nvPr>
        </p:nvSpPr>
        <p:spPr bwMode="auto">
          <a:xfrm>
            <a:off x="5660518" y="3203583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13"/>
          </p:nvPr>
        </p:nvSpPr>
        <p:spPr bwMode="auto">
          <a:xfrm>
            <a:off x="7260718" y="1758965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14"/>
          </p:nvPr>
        </p:nvSpPr>
        <p:spPr bwMode="auto">
          <a:xfrm>
            <a:off x="7260718" y="4648200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21"/>
          <p:cNvSpPr>
            <a:spLocks noGrp="1"/>
          </p:cNvSpPr>
          <p:nvPr>
            <p:ph type="body" sz="quarter" idx="115"/>
          </p:nvPr>
        </p:nvSpPr>
        <p:spPr bwMode="auto">
          <a:xfrm>
            <a:off x="7260718" y="3203583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6"/>
          </p:nvPr>
        </p:nvSpPr>
        <p:spPr>
          <a:xfrm>
            <a:off x="228600" y="1618488"/>
            <a:ext cx="3505200" cy="4553712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970088"/>
            <a:ext cx="4254500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57725" y="1971710"/>
            <a:ext cx="4251960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8600" y="1612238"/>
            <a:ext cx="425196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57725" y="1612238"/>
            <a:ext cx="425196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Arrow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 userDrawn="1"/>
        </p:nvSpPr>
        <p:spPr>
          <a:xfrm>
            <a:off x="4348942" y="3581400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970088"/>
            <a:ext cx="4114800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797767" y="1971710"/>
            <a:ext cx="4114800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8600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97767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Arrow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 userDrawn="1"/>
        </p:nvSpPr>
        <p:spPr>
          <a:xfrm rot="10800000">
            <a:off x="4348942" y="3581400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970088"/>
            <a:ext cx="4114800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797767" y="1971710"/>
            <a:ext cx="4114800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8600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97767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0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28600" y="475488"/>
            <a:ext cx="8685213" cy="5933250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Franklin Gothic Book"/>
            </a:endParaRP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20688" y="3465689"/>
            <a:ext cx="4989512" cy="2765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lIns="182880" tIns="137160" rIns="182880" bIns="137160"/>
          <a:lstStyle>
            <a:lvl1pPr marL="287338" indent="-287338">
              <a:spcBef>
                <a:spcPts val="0"/>
              </a:spcBef>
              <a:spcAft>
                <a:spcPts val="600"/>
              </a:spcAft>
              <a:buFont typeface="Lucida Grande"/>
              <a:buChar char="—"/>
              <a:defRPr sz="1400">
                <a:latin typeface="Times"/>
                <a:cs typeface="Times"/>
              </a:defRPr>
            </a:lvl1pPr>
            <a:lvl2pPr marL="455613" indent="-168275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200">
                <a:latin typeface="Times"/>
                <a:cs typeface="Times"/>
              </a:defRPr>
            </a:lvl2pPr>
            <a:lvl3pPr marL="631825" indent="-176213">
              <a:spcBef>
                <a:spcPts val="0"/>
              </a:spcBef>
              <a:spcAft>
                <a:spcPts val="600"/>
              </a:spcAft>
              <a:defRPr sz="1100">
                <a:latin typeface="Times"/>
                <a:cs typeface="Times"/>
              </a:defRPr>
            </a:lvl3pPr>
            <a:lvl4pPr marL="800100" indent="-168275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100">
                <a:latin typeface="Times"/>
                <a:cs typeface="Times"/>
              </a:defRPr>
            </a:lvl4pPr>
            <a:lvl5pPr marL="968375" indent="-168275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100">
                <a:latin typeface="Times"/>
                <a:cs typeface="Time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0"/>
            <a:ext cx="8685212" cy="2695222"/>
          </a:xfrm>
        </p:spPr>
        <p:txBody>
          <a:bodyPr lIns="182880" tIns="0" rIns="182880" bIns="182880" anchor="b" anchorCtr="0"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Double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Arrow 15"/>
          <p:cNvSpPr/>
          <p:nvPr userDrawn="1"/>
        </p:nvSpPr>
        <p:spPr>
          <a:xfrm>
            <a:off x="4348942" y="4046629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Arrow 16"/>
          <p:cNvSpPr/>
          <p:nvPr userDrawn="1"/>
        </p:nvSpPr>
        <p:spPr>
          <a:xfrm rot="10800000">
            <a:off x="4348942" y="3436239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970088"/>
            <a:ext cx="4114800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797767" y="1971710"/>
            <a:ext cx="4114800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8600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97767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Top Arrow To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Arrow 15"/>
          <p:cNvSpPr/>
          <p:nvPr userDrawn="1"/>
        </p:nvSpPr>
        <p:spPr>
          <a:xfrm rot="5400000">
            <a:off x="4399829" y="3605316"/>
            <a:ext cx="344925" cy="540934"/>
          </a:xfrm>
          <a:prstGeom prst="rightArrow">
            <a:avLst>
              <a:gd name="adj1" fmla="val 50000"/>
              <a:gd name="adj2" fmla="val 62291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1140" y="1871938"/>
            <a:ext cx="4206240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4327725"/>
            <a:ext cx="8685213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705877" y="1871938"/>
            <a:ext cx="4206240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8600" y="1600200"/>
            <a:ext cx="420624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599" y="4050638"/>
            <a:ext cx="868680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705877" y="1600200"/>
            <a:ext cx="420624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Top Arrow To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 userDrawn="1"/>
        </p:nvSpPr>
        <p:spPr>
          <a:xfrm rot="5400000">
            <a:off x="4348352" y="3667154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1877287"/>
            <a:ext cx="8685213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599" y="1600200"/>
            <a:ext cx="868680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599" y="4343390"/>
            <a:ext cx="4206240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705877" y="4341813"/>
            <a:ext cx="4206240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tabLst/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8599" y="4070075"/>
            <a:ext cx="420624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705877" y="4070075"/>
            <a:ext cx="420624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x Palet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28600" y="1606695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228600" y="1862262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tabLst/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228600" y="3169602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228600" y="3425169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228600" y="4748359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228600" y="5003926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4702695" y="1606695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0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4702695" y="1862262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27"/>
          </p:nvPr>
        </p:nvSpPr>
        <p:spPr>
          <a:xfrm>
            <a:off x="4702695" y="3169602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4702695" y="3425169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29"/>
          </p:nvPr>
        </p:nvSpPr>
        <p:spPr>
          <a:xfrm>
            <a:off x="4702695" y="4748359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4702695" y="5003926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tabLst/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ive Palet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28600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228600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285750" indent="-114300">
              <a:defRPr sz="900"/>
            </a:lvl3pPr>
            <a:lvl4pPr marL="398463" indent="-112713">
              <a:defRPr sz="800"/>
            </a:lvl4pPr>
            <a:lvl5pPr marL="515938" indent="-117475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32"/>
          </p:nvPr>
        </p:nvSpPr>
        <p:spPr>
          <a:xfrm>
            <a:off x="1998662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33"/>
          </p:nvPr>
        </p:nvSpPr>
        <p:spPr>
          <a:xfrm>
            <a:off x="1998662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344488" indent="-112713">
              <a:tabLst/>
              <a:defRPr sz="900"/>
            </a:lvl3pPr>
            <a:lvl4pPr marL="457200" indent="-112713">
              <a:defRPr sz="800"/>
            </a:lvl4pPr>
            <a:lvl5pPr marL="569913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3768724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3768724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285750" indent="-114300">
              <a:defRPr sz="900"/>
            </a:lvl3pPr>
            <a:lvl4pPr marL="398463" indent="-112713">
              <a:defRPr sz="800"/>
            </a:lvl4pPr>
            <a:lvl5pPr marL="515938" indent="-117475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36"/>
          </p:nvPr>
        </p:nvSpPr>
        <p:spPr>
          <a:xfrm>
            <a:off x="5538786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37"/>
          </p:nvPr>
        </p:nvSpPr>
        <p:spPr>
          <a:xfrm>
            <a:off x="5538786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285750" indent="-114300">
              <a:defRPr sz="900"/>
            </a:lvl3pPr>
            <a:lvl4pPr marL="398463" indent="-112713">
              <a:defRPr sz="800"/>
            </a:lvl4pPr>
            <a:lvl5pPr marL="515938" indent="-117475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38"/>
          </p:nvPr>
        </p:nvSpPr>
        <p:spPr>
          <a:xfrm>
            <a:off x="7308850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5" name="Text Placeholder 13"/>
          <p:cNvSpPr>
            <a:spLocks noGrp="1"/>
          </p:cNvSpPr>
          <p:nvPr>
            <p:ph type="body" sz="quarter" idx="39"/>
          </p:nvPr>
        </p:nvSpPr>
        <p:spPr>
          <a:xfrm>
            <a:off x="7308850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285750" indent="-114300">
              <a:defRPr sz="900"/>
            </a:lvl3pPr>
            <a:lvl4pPr marL="398463" indent="-112713">
              <a:defRPr sz="800"/>
            </a:lvl4pPr>
            <a:lvl5pPr marL="515938" indent="-117475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28600" y="1608667"/>
            <a:ext cx="1508760" cy="1417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0" rIns="91440" bIns="18288" anchor="ctr" anchorCtr="0">
            <a:noAutofit/>
          </a:bodyPr>
          <a:lstStyle>
            <a:lvl1pPr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735135" y="1608667"/>
            <a:ext cx="7178677" cy="14173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32"/>
          </p:nvPr>
        </p:nvSpPr>
        <p:spPr>
          <a:xfrm>
            <a:off x="228600" y="3183361"/>
            <a:ext cx="1508760" cy="1417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0" rIns="91440" bIns="18288" anchor="ctr" anchorCtr="0">
            <a:noAutofit/>
          </a:bodyPr>
          <a:lstStyle>
            <a:lvl1pPr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33"/>
          </p:nvPr>
        </p:nvSpPr>
        <p:spPr>
          <a:xfrm>
            <a:off x="1735135" y="3183361"/>
            <a:ext cx="7178677" cy="14173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228600" y="4758055"/>
            <a:ext cx="1508760" cy="1417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0" rIns="91440" bIns="18288" anchor="ctr" anchorCtr="0">
            <a:noAutofit/>
          </a:bodyPr>
          <a:lstStyle>
            <a:lvl1pPr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1735135" y="4758055"/>
            <a:ext cx="7178677" cy="14173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Major Poi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735136" y="1611313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228600" y="1611313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1735136" y="2546589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33"/>
          </p:nvPr>
        </p:nvSpPr>
        <p:spPr>
          <a:xfrm>
            <a:off x="228600" y="2546589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34"/>
          </p:nvPr>
        </p:nvSpPr>
        <p:spPr>
          <a:xfrm>
            <a:off x="1735136" y="3481865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35"/>
          </p:nvPr>
        </p:nvSpPr>
        <p:spPr>
          <a:xfrm>
            <a:off x="228600" y="3481865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1735136" y="4417141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7"/>
          </p:nvPr>
        </p:nvSpPr>
        <p:spPr>
          <a:xfrm>
            <a:off x="228600" y="4417141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38"/>
          </p:nvPr>
        </p:nvSpPr>
        <p:spPr>
          <a:xfrm>
            <a:off x="1735136" y="5352415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39"/>
          </p:nvPr>
        </p:nvSpPr>
        <p:spPr>
          <a:xfrm>
            <a:off x="228600" y="5352415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ext Blocks - Major and Sub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30011" y="1612900"/>
            <a:ext cx="1371600" cy="219456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 marL="0" indent="0"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1683749" y="1612900"/>
            <a:ext cx="1143000" cy="7315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rIns="45720" anchor="ctr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1682338" y="2438400"/>
            <a:ext cx="1143000" cy="1371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rIns="45720" anchor="ctr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2823633" y="1612900"/>
            <a:ext cx="6090180" cy="7315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91440" rIns="9144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2823633" y="2438400"/>
            <a:ext cx="6090180" cy="13716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91440" rIns="9144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8" name="Text Placeholder 15"/>
          <p:cNvSpPr>
            <a:spLocks noGrp="1"/>
          </p:cNvSpPr>
          <p:nvPr>
            <p:ph type="body" sz="quarter" idx="37"/>
          </p:nvPr>
        </p:nvSpPr>
        <p:spPr>
          <a:xfrm>
            <a:off x="230011" y="3980920"/>
            <a:ext cx="1371600" cy="219456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 marL="0" indent="0"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29" name="Text Placeholder 15"/>
          <p:cNvSpPr>
            <a:spLocks noGrp="1"/>
          </p:cNvSpPr>
          <p:nvPr>
            <p:ph type="body" sz="quarter" idx="38"/>
          </p:nvPr>
        </p:nvSpPr>
        <p:spPr>
          <a:xfrm>
            <a:off x="1683749" y="3980920"/>
            <a:ext cx="1143000" cy="7315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rIns="45720" anchor="ctr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0" name="Text Placeholder 15"/>
          <p:cNvSpPr>
            <a:spLocks noGrp="1"/>
          </p:cNvSpPr>
          <p:nvPr>
            <p:ph type="body" sz="quarter" idx="39"/>
          </p:nvPr>
        </p:nvSpPr>
        <p:spPr>
          <a:xfrm>
            <a:off x="1682338" y="4806420"/>
            <a:ext cx="1143000" cy="1371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rIns="45720" anchor="ctr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1" name="Text Placeholder 13"/>
          <p:cNvSpPr>
            <a:spLocks noGrp="1"/>
          </p:cNvSpPr>
          <p:nvPr>
            <p:ph type="body" sz="quarter" idx="40"/>
          </p:nvPr>
        </p:nvSpPr>
        <p:spPr>
          <a:xfrm>
            <a:off x="2823633" y="3980920"/>
            <a:ext cx="6090180" cy="7315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91440" rIns="9144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41"/>
          </p:nvPr>
        </p:nvSpPr>
        <p:spPr>
          <a:xfrm>
            <a:off x="2823633" y="4806420"/>
            <a:ext cx="6090180" cy="13716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91440" rIns="9144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nsequences Vertic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reeform 4"/>
          <p:cNvSpPr>
            <a:spLocks/>
          </p:cNvSpPr>
          <p:nvPr userDrawn="1"/>
        </p:nvSpPr>
        <p:spPr bwMode="auto">
          <a:xfrm>
            <a:off x="228600" y="2104926"/>
            <a:ext cx="4199468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1"/>
          </p:nvPr>
        </p:nvSpPr>
        <p:spPr>
          <a:xfrm rot="5400000">
            <a:off x="2009886" y="-169973"/>
            <a:ext cx="636898" cy="419947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4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1"/>
          </p:nvPr>
        </p:nvSpPr>
        <p:spPr>
          <a:xfrm>
            <a:off x="271376" y="2379134"/>
            <a:ext cx="411480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tabLst>
                <a:tab pos="284163" algn="l"/>
              </a:tabLst>
              <a:defRPr sz="1400"/>
            </a:lvl2pPr>
            <a:lvl3pPr marL="401638" indent="-117475">
              <a:defRPr sz="1200"/>
            </a:lvl3pPr>
            <a:lvl4pPr marL="512763" indent="-111125">
              <a:defRPr sz="1100"/>
            </a:lvl4pPr>
            <a:lvl5pPr marL="630238" indent="-117475"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Freeform 4"/>
          <p:cNvSpPr>
            <a:spLocks/>
          </p:cNvSpPr>
          <p:nvPr userDrawn="1"/>
        </p:nvSpPr>
        <p:spPr bwMode="auto">
          <a:xfrm>
            <a:off x="4704057" y="2104926"/>
            <a:ext cx="4199468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32"/>
          </p:nvPr>
        </p:nvSpPr>
        <p:spPr>
          <a:xfrm rot="5400000">
            <a:off x="6485343" y="-169973"/>
            <a:ext cx="636898" cy="419947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4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4"/>
          <p:cNvSpPr>
            <a:spLocks noGrp="1"/>
          </p:cNvSpPr>
          <p:nvPr>
            <p:ph sz="quarter" idx="33"/>
          </p:nvPr>
        </p:nvSpPr>
        <p:spPr>
          <a:xfrm>
            <a:off x="4743713" y="2379134"/>
            <a:ext cx="411480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 marL="401638" indent="-112713">
              <a:defRPr sz="1200"/>
            </a:lvl3pPr>
            <a:lvl4pPr marL="512763" indent="-111125">
              <a:defRPr sz="1100"/>
            </a:lvl4pPr>
            <a:lvl5pPr marL="630238" indent="-117475"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nsequences Vertica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reeform 4"/>
          <p:cNvSpPr>
            <a:spLocks/>
          </p:cNvSpPr>
          <p:nvPr userDrawn="1"/>
        </p:nvSpPr>
        <p:spPr bwMode="auto">
          <a:xfrm>
            <a:off x="228600" y="2104926"/>
            <a:ext cx="2057400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1"/>
          </p:nvPr>
        </p:nvSpPr>
        <p:spPr>
          <a:xfrm rot="5400000">
            <a:off x="938851" y="901062"/>
            <a:ext cx="636898" cy="205740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2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1"/>
          </p:nvPr>
        </p:nvSpPr>
        <p:spPr>
          <a:xfrm>
            <a:off x="254001" y="2382078"/>
            <a:ext cx="201168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91440" rIns="182880" b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5" name="Freeform 4"/>
          <p:cNvSpPr>
            <a:spLocks/>
          </p:cNvSpPr>
          <p:nvPr userDrawn="1"/>
        </p:nvSpPr>
        <p:spPr bwMode="auto">
          <a:xfrm>
            <a:off x="6866467" y="2104926"/>
            <a:ext cx="2057400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" name="Text Placeholder 8"/>
          <p:cNvSpPr>
            <a:spLocks noGrp="1"/>
          </p:cNvSpPr>
          <p:nvPr>
            <p:ph type="body" sz="quarter" idx="40"/>
          </p:nvPr>
        </p:nvSpPr>
        <p:spPr>
          <a:xfrm rot="5400000">
            <a:off x="7576718" y="901062"/>
            <a:ext cx="636898" cy="205740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2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47" name="Content Placeholder 4"/>
          <p:cNvSpPr>
            <a:spLocks noGrp="1"/>
          </p:cNvSpPr>
          <p:nvPr>
            <p:ph sz="quarter" idx="41"/>
          </p:nvPr>
        </p:nvSpPr>
        <p:spPr>
          <a:xfrm>
            <a:off x="6891868" y="2382078"/>
            <a:ext cx="201168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91440" rIns="182880" b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8" name="Freeform 4"/>
          <p:cNvSpPr>
            <a:spLocks/>
          </p:cNvSpPr>
          <p:nvPr userDrawn="1"/>
        </p:nvSpPr>
        <p:spPr bwMode="auto">
          <a:xfrm>
            <a:off x="4653844" y="2104926"/>
            <a:ext cx="2057400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9" name="Text Placeholder 8"/>
          <p:cNvSpPr>
            <a:spLocks noGrp="1"/>
          </p:cNvSpPr>
          <p:nvPr>
            <p:ph type="body" sz="quarter" idx="42"/>
          </p:nvPr>
        </p:nvSpPr>
        <p:spPr>
          <a:xfrm rot="5400000">
            <a:off x="5364095" y="901062"/>
            <a:ext cx="636898" cy="205740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2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50" name="Content Placeholder 4"/>
          <p:cNvSpPr>
            <a:spLocks noGrp="1"/>
          </p:cNvSpPr>
          <p:nvPr>
            <p:ph sz="quarter" idx="43"/>
          </p:nvPr>
        </p:nvSpPr>
        <p:spPr>
          <a:xfrm>
            <a:off x="4679245" y="2382078"/>
            <a:ext cx="201168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91440" rIns="182880" b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1" name="Freeform 4"/>
          <p:cNvSpPr>
            <a:spLocks/>
          </p:cNvSpPr>
          <p:nvPr userDrawn="1"/>
        </p:nvSpPr>
        <p:spPr bwMode="auto">
          <a:xfrm>
            <a:off x="2441222" y="2104926"/>
            <a:ext cx="2057400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2" name="Text Placeholder 8"/>
          <p:cNvSpPr>
            <a:spLocks noGrp="1"/>
          </p:cNvSpPr>
          <p:nvPr>
            <p:ph type="body" sz="quarter" idx="44"/>
          </p:nvPr>
        </p:nvSpPr>
        <p:spPr>
          <a:xfrm rot="5400000">
            <a:off x="3151473" y="901062"/>
            <a:ext cx="636898" cy="205740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2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53" name="Content Placeholder 4"/>
          <p:cNvSpPr>
            <a:spLocks noGrp="1"/>
          </p:cNvSpPr>
          <p:nvPr>
            <p:ph sz="quarter" idx="45"/>
          </p:nvPr>
        </p:nvSpPr>
        <p:spPr>
          <a:xfrm>
            <a:off x="2466623" y="2382078"/>
            <a:ext cx="201168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91440" rIns="182880" b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228600" y="2133600"/>
            <a:ext cx="2734733" cy="4041775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137160" rIns="182880" bIns="137160" anchor="t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603375"/>
            <a:ext cx="2880360" cy="457200"/>
          </a:xfrm>
          <a:prstGeom prst="homePlate">
            <a:avLst>
              <a:gd name="adj" fmla="val 33316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lIns="137160" tIns="137160" rIns="274320" bIns="137160" anchor="ctr"/>
          <a:lstStyle>
            <a:lvl1pPr marL="0" indent="0" algn="l"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341313" indent="-169863">
              <a:defRPr sz="1200"/>
            </a:lvl2pPr>
            <a:lvl3pPr marL="512763" indent="-171450">
              <a:defRPr sz="1200"/>
            </a:lvl3pPr>
            <a:lvl4pPr marL="682625" indent="-169863">
              <a:defRPr sz="1200"/>
            </a:lvl4pPr>
            <a:lvl5pPr marL="854075" indent="-171450">
              <a:defRPr sz="1200"/>
            </a:lvl5pPr>
          </a:lstStyle>
          <a:p>
            <a:pPr lvl="0"/>
            <a:r>
              <a:rPr lang="en-US" dirty="0" smtClean="0"/>
              <a:t>Enter Phase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3131820" y="1603375"/>
            <a:ext cx="2880360" cy="461963"/>
          </a:xfrm>
          <a:prstGeom prst="chevron">
            <a:avLst>
              <a:gd name="adj" fmla="val 34831"/>
            </a:avLst>
          </a:prstGeom>
          <a:solidFill>
            <a:srgbClr val="000000"/>
          </a:solidFill>
          <a:ln w="1270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Enter Phase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6035040" y="1603375"/>
            <a:ext cx="2880360" cy="461963"/>
          </a:xfrm>
          <a:prstGeom prst="chevron">
            <a:avLst>
              <a:gd name="adj" fmla="val 34831"/>
            </a:avLst>
          </a:prstGeom>
          <a:solidFill>
            <a:srgbClr val="000000"/>
          </a:solidFill>
          <a:ln w="1270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Enter Phase</a:t>
            </a:r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3124200" y="2133600"/>
            <a:ext cx="2734733" cy="4041775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137160" rIns="182880" bIns="137160" anchor="t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33"/>
          </p:nvPr>
        </p:nvSpPr>
        <p:spPr>
          <a:xfrm>
            <a:off x="6019800" y="2133600"/>
            <a:ext cx="2734733" cy="4041775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137160" rIns="182880" bIns="137160" anchor="t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arg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6873876" y="1600199"/>
            <a:ext cx="2039938" cy="4575175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91440" rIns="182880" bIns="137160" anchor="t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100"/>
            </a:lvl4pPr>
            <a:lvl5pPr marL="571500" indent="-114300"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228600" y="1597025"/>
            <a:ext cx="1600200" cy="141732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lIns="182880" rIns="91440" anchor="ctr">
            <a:noAutofit/>
          </a:bodyPr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None/>
              <a:tabLst/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117475" indent="0">
              <a:buFontTx/>
              <a:buNone/>
              <a:defRPr sz="1000"/>
            </a:lvl2pPr>
          </a:lstStyle>
          <a:p>
            <a:pPr lvl="0"/>
            <a:r>
              <a:rPr lang="en-US" dirty="0" smtClean="0"/>
              <a:t>Click to Type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228600" y="3177646"/>
            <a:ext cx="1600200" cy="141732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lIns="182880" rIns="91440" anchor="ctr">
            <a:noAutofit/>
          </a:bodyPr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None/>
              <a:tabLst/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117475" indent="0">
              <a:buFontTx/>
              <a:buNone/>
              <a:defRPr sz="1000"/>
            </a:lvl2pPr>
          </a:lstStyle>
          <a:p>
            <a:pPr lvl="0"/>
            <a:r>
              <a:rPr lang="en-US" dirty="0" smtClean="0"/>
              <a:t>Click to Type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228600" y="4758267"/>
            <a:ext cx="1600200" cy="141732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lIns="182880" rIns="91440" anchor="ctr">
            <a:noAutofit/>
          </a:bodyPr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None/>
              <a:tabLst/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117475" indent="0">
              <a:buFontTx/>
              <a:buNone/>
              <a:defRPr sz="1000"/>
            </a:lvl2pPr>
          </a:lstStyle>
          <a:p>
            <a:pPr lvl="0"/>
            <a:r>
              <a:rPr lang="en-US" dirty="0" smtClean="0"/>
              <a:t>Click to Type</a:t>
            </a:r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1828799" y="1597025"/>
            <a:ext cx="5029200" cy="1417320"/>
          </a:xfrm>
          <a:prstGeom prst="homePlate">
            <a:avLst>
              <a:gd name="adj" fmla="val 2511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rIns="457200" bIns="91440" anchor="ctr">
            <a:noAutofit/>
          </a:bodyPr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200" baseline="0"/>
            </a:lvl1pPr>
            <a:lvl2pPr marL="228600" indent="-228600">
              <a:spcBef>
                <a:spcPts val="0"/>
              </a:spcBef>
              <a:spcAft>
                <a:spcPts val="600"/>
              </a:spcAft>
              <a:buClrTx/>
              <a:buFont typeface="Lucida Grande"/>
              <a:buChar char="—"/>
              <a:tabLst/>
              <a:defRPr sz="1200" baseline="0"/>
            </a:lvl2pPr>
            <a:lvl3pPr marL="347663" indent="-119063">
              <a:spcBef>
                <a:spcPts val="0"/>
              </a:spcBef>
              <a:spcAft>
                <a:spcPts val="600"/>
              </a:spcAft>
              <a:buClrTx/>
              <a:buFont typeface="Arial"/>
              <a:buChar char="•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  <p:sp>
        <p:nvSpPr>
          <p:cNvPr id="33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1828799" y="3177646"/>
            <a:ext cx="5029200" cy="1417320"/>
          </a:xfrm>
          <a:prstGeom prst="homePlate">
            <a:avLst>
              <a:gd name="adj" fmla="val 2511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rIns="457200" bIns="91440" anchor="ctr">
            <a:noAutofit/>
          </a:bodyPr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200" baseline="0"/>
            </a:lvl1pPr>
            <a:lvl2pPr marL="228600" indent="-228600">
              <a:spcBef>
                <a:spcPts val="0"/>
              </a:spcBef>
              <a:spcAft>
                <a:spcPts val="600"/>
              </a:spcAft>
              <a:buClrTx/>
              <a:buFont typeface="Lucida Grande"/>
              <a:buChar char="—"/>
              <a:tabLst/>
              <a:defRPr sz="1200" baseline="0"/>
            </a:lvl2pPr>
            <a:lvl3pPr marL="347663" indent="-119063">
              <a:spcBef>
                <a:spcPts val="0"/>
              </a:spcBef>
              <a:spcAft>
                <a:spcPts val="600"/>
              </a:spcAft>
              <a:buClrTx/>
              <a:buFont typeface="Arial"/>
              <a:buChar char="•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5" hasCustomPrompt="1"/>
          </p:nvPr>
        </p:nvSpPr>
        <p:spPr>
          <a:xfrm>
            <a:off x="1828799" y="4758267"/>
            <a:ext cx="5029200" cy="1417320"/>
          </a:xfrm>
          <a:prstGeom prst="homePlate">
            <a:avLst>
              <a:gd name="adj" fmla="val 2511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rIns="457200" bIns="91440" anchor="ctr">
            <a:noAutofit/>
          </a:bodyPr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200" baseline="0"/>
            </a:lvl1pPr>
            <a:lvl2pPr marL="228600" indent="-228600">
              <a:spcBef>
                <a:spcPts val="0"/>
              </a:spcBef>
              <a:spcAft>
                <a:spcPts val="600"/>
              </a:spcAft>
              <a:buClrTx/>
              <a:buFont typeface="Lucida Grande"/>
              <a:buChar char="—"/>
              <a:tabLst/>
              <a:defRPr sz="1200" baseline="0"/>
            </a:lvl2pPr>
            <a:lvl3pPr marL="347663" indent="-119063">
              <a:spcBef>
                <a:spcPts val="0"/>
              </a:spcBef>
              <a:spcAft>
                <a:spcPts val="600"/>
              </a:spcAft>
              <a:buClrTx/>
              <a:buFont typeface="Arial"/>
              <a:buChar char="•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ext blocks - Two palettes moving forw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 userDrawn="1"/>
        </p:nvSpPr>
        <p:spPr>
          <a:xfrm>
            <a:off x="228600" y="3131708"/>
            <a:ext cx="8685213" cy="1730050"/>
          </a:xfrm>
          <a:prstGeom prst="rightArrow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48683" y="1970088"/>
            <a:ext cx="3353971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215220" y="1971710"/>
            <a:ext cx="3353971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48683" y="1612238"/>
            <a:ext cx="3353971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216466" y="1612238"/>
            <a:ext cx="3353971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nfli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228600" y="1597025"/>
            <a:ext cx="3383844" cy="457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anchor="ctr"/>
          <a:lstStyle>
            <a:lvl1pPr algn="ctr"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Type</a:t>
            </a:r>
            <a:endParaRPr lang="en-US" dirty="0"/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5526263" y="1597025"/>
            <a:ext cx="3383280" cy="457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anchor="ctr">
            <a:noAutofit/>
          </a:bodyPr>
          <a:lstStyle>
            <a:lvl1pPr algn="ctr"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Type</a:t>
            </a:r>
            <a:endParaRPr lang="en-US" dirty="0"/>
          </a:p>
        </p:txBody>
      </p:sp>
      <p:sp>
        <p:nvSpPr>
          <p:cNvPr id="15" name="Freeform 7"/>
          <p:cNvSpPr>
            <a:spLocks/>
          </p:cNvSpPr>
          <p:nvPr userDrawn="1"/>
        </p:nvSpPr>
        <p:spPr bwMode="auto">
          <a:xfrm>
            <a:off x="4394458" y="2971805"/>
            <a:ext cx="526534" cy="1963948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0" y="232"/>
              </a:cxn>
              <a:cxn ang="0">
                <a:pos x="48" y="232"/>
              </a:cxn>
              <a:cxn ang="0">
                <a:pos x="0" y="376"/>
              </a:cxn>
              <a:cxn ang="0">
                <a:pos x="72" y="376"/>
              </a:cxn>
              <a:cxn ang="0">
                <a:pos x="32" y="504"/>
              </a:cxn>
              <a:cxn ang="0">
                <a:pos x="0" y="504"/>
              </a:cxn>
              <a:cxn ang="0">
                <a:pos x="0" y="608"/>
              </a:cxn>
              <a:cxn ang="0">
                <a:pos x="96" y="496"/>
              </a:cxn>
              <a:cxn ang="0">
                <a:pos x="48" y="504"/>
              </a:cxn>
              <a:cxn ang="0">
                <a:pos x="144" y="336"/>
              </a:cxn>
              <a:cxn ang="0">
                <a:pos x="72" y="336"/>
              </a:cxn>
              <a:cxn ang="0">
                <a:pos x="144" y="192"/>
              </a:cxn>
              <a:cxn ang="0">
                <a:pos x="88" y="192"/>
              </a:cxn>
              <a:cxn ang="0">
                <a:pos x="176" y="0"/>
              </a:cxn>
              <a:cxn ang="0">
                <a:pos x="72" y="0"/>
              </a:cxn>
            </a:cxnLst>
            <a:rect l="0" t="0" r="r" b="b"/>
            <a:pathLst>
              <a:path w="176" h="608">
                <a:moveTo>
                  <a:pt x="72" y="0"/>
                </a:moveTo>
                <a:lnTo>
                  <a:pt x="0" y="232"/>
                </a:lnTo>
                <a:lnTo>
                  <a:pt x="48" y="232"/>
                </a:lnTo>
                <a:lnTo>
                  <a:pt x="0" y="376"/>
                </a:lnTo>
                <a:lnTo>
                  <a:pt x="72" y="376"/>
                </a:lnTo>
                <a:lnTo>
                  <a:pt x="32" y="504"/>
                </a:lnTo>
                <a:lnTo>
                  <a:pt x="0" y="504"/>
                </a:lnTo>
                <a:lnTo>
                  <a:pt x="0" y="608"/>
                </a:lnTo>
                <a:lnTo>
                  <a:pt x="96" y="496"/>
                </a:lnTo>
                <a:lnTo>
                  <a:pt x="48" y="504"/>
                </a:lnTo>
                <a:lnTo>
                  <a:pt x="144" y="336"/>
                </a:lnTo>
                <a:lnTo>
                  <a:pt x="72" y="336"/>
                </a:lnTo>
                <a:lnTo>
                  <a:pt x="144" y="192"/>
                </a:lnTo>
                <a:lnTo>
                  <a:pt x="88" y="192"/>
                </a:lnTo>
                <a:lnTo>
                  <a:pt x="176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accent6"/>
          </a:solidFill>
          <a:ln w="6350" cap="flat" cmpd="sng">
            <a:noFill/>
            <a:prstDash val="solid"/>
            <a:round/>
            <a:headEnd/>
            <a:tailEnd/>
          </a:ln>
          <a:effectLst/>
        </p:spPr>
        <p:txBody>
          <a:bodyPr lIns="72000" tIns="72000" rIns="72000" bIns="72000" anchor="ctr"/>
          <a:lstStyle/>
          <a:p>
            <a:endParaRPr lang="en-US" dirty="0"/>
          </a:p>
        </p:txBody>
      </p:sp>
      <p:sp>
        <p:nvSpPr>
          <p:cNvPr id="16" name="Content Placeholder 10"/>
          <p:cNvSpPr>
            <a:spLocks noGrp="1"/>
          </p:cNvSpPr>
          <p:nvPr>
            <p:ph sz="quarter" idx="20" hasCustomPrompt="1"/>
          </p:nvPr>
        </p:nvSpPr>
        <p:spPr bwMode="auto">
          <a:xfrm>
            <a:off x="228600" y="2053519"/>
            <a:ext cx="3657600" cy="4114800"/>
          </a:xfrm>
          <a:prstGeom prst="homePlate">
            <a:avLst>
              <a:gd name="adj" fmla="val 753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91440" rIns="365760">
            <a:noAutofit/>
          </a:bodyPr>
          <a:lstStyle>
            <a:lvl1pPr marL="0" indent="0">
              <a:spcBef>
                <a:spcPts val="0"/>
              </a:spcBef>
              <a:buClr>
                <a:schemeClr val="tx1"/>
              </a:buClr>
              <a:buFont typeface="Wingdings" charset="2"/>
              <a:buNone/>
              <a:defRPr sz="1400"/>
            </a:lvl1pPr>
            <a:lvl2pPr marL="288925" indent="-288925">
              <a:spcBef>
                <a:spcPts val="0"/>
              </a:spcBef>
              <a:buClrTx/>
              <a:buFont typeface="Lucida Grande"/>
              <a:buChar char="—"/>
              <a:tabLst/>
              <a:defRPr sz="1400"/>
            </a:lvl2pPr>
            <a:lvl3pPr marL="458788" indent="-169863">
              <a:spcBef>
                <a:spcPts val="0"/>
              </a:spcBef>
              <a:buClrTx/>
              <a:buFont typeface="Arial"/>
              <a:buChar char="•"/>
              <a:defRPr sz="1200"/>
            </a:lvl3pPr>
            <a:lvl4pPr marL="628650" indent="-169863">
              <a:spcBef>
                <a:spcPts val="0"/>
              </a:spcBef>
              <a:buClrTx/>
              <a:buFont typeface="Arial"/>
              <a:buChar char="•"/>
              <a:defRPr sz="1200"/>
            </a:lvl4pPr>
            <a:lvl5pPr marL="796925" indent="-168275">
              <a:spcBef>
                <a:spcPts val="0"/>
              </a:spcBef>
              <a:buClr>
                <a:schemeClr val="tx1"/>
              </a:buClr>
              <a:buFont typeface="Arial"/>
              <a:buChar char="•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24" hasCustomPrompt="1"/>
          </p:nvPr>
        </p:nvSpPr>
        <p:spPr>
          <a:xfrm flipH="1">
            <a:off x="5251943" y="2053519"/>
            <a:ext cx="3657600" cy="4114800"/>
          </a:xfrm>
          <a:prstGeom prst="homePlate">
            <a:avLst>
              <a:gd name="adj" fmla="val 734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365760" tIns="91440" rIns="182880">
            <a:noAutofit/>
          </a:bodyPr>
          <a:lstStyle>
            <a:lvl1pPr marL="0" indent="0">
              <a:spcBef>
                <a:spcPts val="0"/>
              </a:spcBef>
              <a:buClr>
                <a:schemeClr val="tx1"/>
              </a:buClr>
              <a:buFont typeface="Lucida Grande"/>
              <a:buNone/>
              <a:defRPr sz="1400"/>
            </a:lvl1pPr>
            <a:lvl2pPr marL="288925" indent="-288925">
              <a:spcBef>
                <a:spcPts val="0"/>
              </a:spcBef>
              <a:buClr>
                <a:schemeClr val="tx1"/>
              </a:buClr>
              <a:buFont typeface="Lucida Grande"/>
              <a:buChar char="—"/>
              <a:tabLst/>
              <a:defRPr sz="1400"/>
            </a:lvl2pPr>
            <a:lvl3pPr marL="458788" indent="-169863">
              <a:spcBef>
                <a:spcPts val="0"/>
              </a:spcBef>
              <a:buClr>
                <a:schemeClr val="tx1"/>
              </a:buClr>
              <a:buFont typeface="Arial"/>
              <a:buChar char="•"/>
              <a:tabLst/>
              <a:defRPr sz="1200"/>
            </a:lvl3pPr>
            <a:lvl4pPr marL="628650" indent="-169863">
              <a:spcBef>
                <a:spcPts val="0"/>
              </a:spcBef>
              <a:buClr>
                <a:schemeClr val="tx1"/>
              </a:buClr>
              <a:buFont typeface="Arial"/>
              <a:buChar char="•"/>
              <a:defRPr sz="1200"/>
            </a:lvl4pPr>
            <a:lvl5pPr marL="796925" indent="-168275">
              <a:spcBef>
                <a:spcPts val="0"/>
              </a:spcBef>
              <a:buClr>
                <a:schemeClr val="tx1"/>
              </a:buClr>
              <a:buFont typeface="Arial"/>
              <a:buChar char="•"/>
              <a:tabLst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nsequence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37"/>
          </p:nvPr>
        </p:nvSpPr>
        <p:spPr>
          <a:xfrm>
            <a:off x="228600" y="1600201"/>
            <a:ext cx="2943225" cy="4572000"/>
          </a:xfrm>
          <a:ln w="12700">
            <a:solidFill>
              <a:schemeClr val="tx1"/>
            </a:solidFill>
          </a:ln>
        </p:spPr>
        <p:txBody>
          <a:bodyPr lIns="182880" tIns="182880" rIns="822960" bIns="182880"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38"/>
          </p:nvPr>
        </p:nvSpPr>
        <p:spPr>
          <a:xfrm>
            <a:off x="5964883" y="1600201"/>
            <a:ext cx="2943225" cy="4572000"/>
          </a:xfrm>
          <a:ln w="12700">
            <a:solidFill>
              <a:schemeClr val="tx1"/>
            </a:solidFill>
          </a:ln>
        </p:spPr>
        <p:txBody>
          <a:bodyPr lIns="822960" tIns="182880" rIns="182880" bIns="182880"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23"/>
          <p:cNvSpPr>
            <a:spLocks noGrp="1"/>
          </p:cNvSpPr>
          <p:nvPr>
            <p:ph type="body" sz="quarter" idx="36"/>
          </p:nvPr>
        </p:nvSpPr>
        <p:spPr>
          <a:xfrm>
            <a:off x="2698115" y="178340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1"/>
          </p:nvPr>
        </p:nvSpPr>
        <p:spPr>
          <a:xfrm>
            <a:off x="2667000" y="251485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22"/>
          </p:nvPr>
        </p:nvSpPr>
        <p:spPr>
          <a:xfrm>
            <a:off x="2667000" y="324630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3"/>
          </p:nvPr>
        </p:nvSpPr>
        <p:spPr>
          <a:xfrm>
            <a:off x="2667000" y="397775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24"/>
          </p:nvPr>
        </p:nvSpPr>
        <p:spPr>
          <a:xfrm>
            <a:off x="2667000" y="470920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5"/>
          </p:nvPr>
        </p:nvSpPr>
        <p:spPr>
          <a:xfrm>
            <a:off x="2667000" y="5440658"/>
            <a:ext cx="3931920" cy="548634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22"/>
          <p:cNvSpPr>
            <a:spLocks noGrp="1"/>
          </p:cNvSpPr>
          <p:nvPr>
            <p:ph type="body" sz="quarter" idx="29" hasCustomPrompt="1"/>
          </p:nvPr>
        </p:nvSpPr>
        <p:spPr>
          <a:xfrm>
            <a:off x="2514600" y="1927410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 Placeholder 22"/>
          <p:cNvSpPr>
            <a:spLocks noGrp="1"/>
          </p:cNvSpPr>
          <p:nvPr>
            <p:ph type="body" sz="quarter" idx="30" hasCustomPrompt="1"/>
          </p:nvPr>
        </p:nvSpPr>
        <p:spPr>
          <a:xfrm>
            <a:off x="2514600" y="2661686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 Placeholder 22"/>
          <p:cNvSpPr>
            <a:spLocks noGrp="1"/>
          </p:cNvSpPr>
          <p:nvPr>
            <p:ph type="body" sz="quarter" idx="31" hasCustomPrompt="1"/>
          </p:nvPr>
        </p:nvSpPr>
        <p:spPr>
          <a:xfrm>
            <a:off x="2514600" y="3395962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" name="Text Placeholder 22"/>
          <p:cNvSpPr>
            <a:spLocks noGrp="1"/>
          </p:cNvSpPr>
          <p:nvPr>
            <p:ph type="body" sz="quarter" idx="32" hasCustomPrompt="1"/>
          </p:nvPr>
        </p:nvSpPr>
        <p:spPr>
          <a:xfrm>
            <a:off x="2514600" y="4130238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" name="Text Placeholder 22"/>
          <p:cNvSpPr>
            <a:spLocks noGrp="1"/>
          </p:cNvSpPr>
          <p:nvPr>
            <p:ph type="body" sz="quarter" idx="33" hasCustomPrompt="1"/>
          </p:nvPr>
        </p:nvSpPr>
        <p:spPr>
          <a:xfrm>
            <a:off x="2514600" y="4864514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7" name="Text Placeholder 22"/>
          <p:cNvSpPr>
            <a:spLocks noGrp="1"/>
          </p:cNvSpPr>
          <p:nvPr>
            <p:ph type="body" sz="quarter" idx="34" hasCustomPrompt="1"/>
          </p:nvPr>
        </p:nvSpPr>
        <p:spPr>
          <a:xfrm>
            <a:off x="2514600" y="5598789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911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G 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G_logo_seal_WH.png"/>
          <p:cNvPicPr>
            <a:picLocks noChangeAspect="1"/>
          </p:cNvPicPr>
          <p:nvPr userDrawn="1"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3753652" y="2627606"/>
            <a:ext cx="1600202" cy="1600200"/>
          </a:xfrm>
          <a:prstGeom prst="rect">
            <a:avLst/>
          </a:prstGeom>
          <a:effectLst/>
        </p:spPr>
      </p:pic>
      <p:sp>
        <p:nvSpPr>
          <p:cNvPr id="3" name="TextBox 2"/>
          <p:cNvSpPr txBox="1"/>
          <p:nvPr userDrawn="1"/>
        </p:nvSpPr>
        <p:spPr>
          <a:xfrm>
            <a:off x="228601" y="6140450"/>
            <a:ext cx="8685212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>
              <a:spcAft>
                <a:spcPts val="300"/>
              </a:spcAft>
            </a:pPr>
            <a:r>
              <a:rPr lang="en-US" sz="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sz="6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2018 Cleary Gottlieb</a:t>
            </a:r>
            <a:r>
              <a:rPr lang="en-US" sz="6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Steen &amp; Hamilton LLP. All rights reserved. </a:t>
            </a:r>
          </a:p>
          <a:p>
            <a:pPr algn="ctr">
              <a:spcAft>
                <a:spcPts val="300"/>
              </a:spcAft>
            </a:pPr>
            <a: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Throughout this presentation, “Cleary Gottlieb” and the “firm” refer to Cleary Gottlieb Steen &amp; Hamilton LLP </a:t>
            </a:r>
            <a:b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and its affiliated entities in certain jurisdictions, and the term “offices” includes offices of those affiliated entities.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92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685213" cy="90976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2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685213" cy="90976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28599" y="1619250"/>
            <a:ext cx="8686800" cy="4461510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OC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7"/>
          <p:cNvSpPr>
            <a:spLocks noGrp="1"/>
          </p:cNvSpPr>
          <p:nvPr>
            <p:ph type="body" sz="quarter" idx="21"/>
          </p:nvPr>
        </p:nvSpPr>
        <p:spPr>
          <a:xfrm>
            <a:off x="692650" y="1600220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27"/>
          <p:cNvSpPr>
            <a:spLocks noGrp="1"/>
          </p:cNvSpPr>
          <p:nvPr>
            <p:ph type="body" sz="quarter" idx="22"/>
          </p:nvPr>
        </p:nvSpPr>
        <p:spPr>
          <a:xfrm>
            <a:off x="692650" y="2119911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9" name="Text Placeholder 27"/>
          <p:cNvSpPr>
            <a:spLocks noGrp="1"/>
          </p:cNvSpPr>
          <p:nvPr>
            <p:ph type="body" sz="quarter" idx="23"/>
          </p:nvPr>
        </p:nvSpPr>
        <p:spPr>
          <a:xfrm>
            <a:off x="692650" y="2639602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27"/>
          <p:cNvSpPr>
            <a:spLocks noGrp="1"/>
          </p:cNvSpPr>
          <p:nvPr>
            <p:ph type="body" sz="quarter" idx="24"/>
          </p:nvPr>
        </p:nvSpPr>
        <p:spPr>
          <a:xfrm>
            <a:off x="692650" y="3159293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27"/>
          <p:cNvSpPr>
            <a:spLocks noGrp="1"/>
          </p:cNvSpPr>
          <p:nvPr>
            <p:ph type="body" sz="quarter" idx="25"/>
          </p:nvPr>
        </p:nvSpPr>
        <p:spPr>
          <a:xfrm>
            <a:off x="692650" y="3678984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27"/>
          <p:cNvSpPr>
            <a:spLocks noGrp="1"/>
          </p:cNvSpPr>
          <p:nvPr>
            <p:ph type="body" sz="quarter" idx="26"/>
          </p:nvPr>
        </p:nvSpPr>
        <p:spPr>
          <a:xfrm>
            <a:off x="692650" y="4198675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3" name="Text Placeholder 27"/>
          <p:cNvSpPr>
            <a:spLocks noGrp="1"/>
          </p:cNvSpPr>
          <p:nvPr>
            <p:ph type="body" sz="quarter" idx="27"/>
          </p:nvPr>
        </p:nvSpPr>
        <p:spPr>
          <a:xfrm>
            <a:off x="692650" y="4718366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27"/>
          <p:cNvSpPr>
            <a:spLocks noGrp="1"/>
          </p:cNvSpPr>
          <p:nvPr>
            <p:ph type="body" sz="quarter" idx="28"/>
          </p:nvPr>
        </p:nvSpPr>
        <p:spPr>
          <a:xfrm>
            <a:off x="692650" y="5238057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31" name="Text Placeholder 27"/>
          <p:cNvSpPr>
            <a:spLocks noGrp="1"/>
          </p:cNvSpPr>
          <p:nvPr>
            <p:ph type="body" sz="quarter" idx="45"/>
          </p:nvPr>
        </p:nvSpPr>
        <p:spPr>
          <a:xfrm>
            <a:off x="690026" y="5757747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685213" cy="90976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22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1600220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6" name="Text Placeholder 22"/>
          <p:cNvSpPr>
            <a:spLocks noGrp="1"/>
          </p:cNvSpPr>
          <p:nvPr>
            <p:ph type="body" sz="quarter" idx="30" hasCustomPrompt="1"/>
          </p:nvPr>
        </p:nvSpPr>
        <p:spPr>
          <a:xfrm>
            <a:off x="228600" y="2119911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7" name="Text Placeholder 22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2639602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8" name="Text Placeholder 22"/>
          <p:cNvSpPr>
            <a:spLocks noGrp="1"/>
          </p:cNvSpPr>
          <p:nvPr>
            <p:ph type="body" sz="quarter" idx="32" hasCustomPrompt="1"/>
          </p:nvPr>
        </p:nvSpPr>
        <p:spPr>
          <a:xfrm>
            <a:off x="228600" y="3159293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9" name="Text Placeholder 22"/>
          <p:cNvSpPr>
            <a:spLocks noGrp="1"/>
          </p:cNvSpPr>
          <p:nvPr>
            <p:ph type="body" sz="quarter" idx="33" hasCustomPrompt="1"/>
          </p:nvPr>
        </p:nvSpPr>
        <p:spPr>
          <a:xfrm>
            <a:off x="228600" y="3678984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0" name="Text Placeholder 22"/>
          <p:cNvSpPr>
            <a:spLocks noGrp="1"/>
          </p:cNvSpPr>
          <p:nvPr>
            <p:ph type="body" sz="quarter" idx="34" hasCustomPrompt="1"/>
          </p:nvPr>
        </p:nvSpPr>
        <p:spPr>
          <a:xfrm>
            <a:off x="228600" y="4198675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35" hasCustomPrompt="1"/>
          </p:nvPr>
        </p:nvSpPr>
        <p:spPr>
          <a:xfrm>
            <a:off x="228600" y="4718366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2" name="Text Placeholder 22"/>
          <p:cNvSpPr>
            <a:spLocks noGrp="1"/>
          </p:cNvSpPr>
          <p:nvPr>
            <p:ph type="body" sz="quarter" idx="36" hasCustomPrompt="1"/>
          </p:nvPr>
        </p:nvSpPr>
        <p:spPr>
          <a:xfrm>
            <a:off x="228600" y="5238057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7" hasCustomPrompt="1"/>
          </p:nvPr>
        </p:nvSpPr>
        <p:spPr>
          <a:xfrm>
            <a:off x="8455237" y="1600220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38" hasCustomPrompt="1"/>
          </p:nvPr>
        </p:nvSpPr>
        <p:spPr>
          <a:xfrm>
            <a:off x="8455237" y="2119911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39" hasCustomPrompt="1"/>
          </p:nvPr>
        </p:nvSpPr>
        <p:spPr>
          <a:xfrm>
            <a:off x="8455237" y="2639602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6" name="Text Placeholder 22"/>
          <p:cNvSpPr>
            <a:spLocks noGrp="1"/>
          </p:cNvSpPr>
          <p:nvPr>
            <p:ph type="body" sz="quarter" idx="40" hasCustomPrompt="1"/>
          </p:nvPr>
        </p:nvSpPr>
        <p:spPr>
          <a:xfrm>
            <a:off x="8455237" y="3159293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7" name="Text Placeholder 22"/>
          <p:cNvSpPr>
            <a:spLocks noGrp="1"/>
          </p:cNvSpPr>
          <p:nvPr>
            <p:ph type="body" sz="quarter" idx="41" hasCustomPrompt="1"/>
          </p:nvPr>
        </p:nvSpPr>
        <p:spPr>
          <a:xfrm>
            <a:off x="8455237" y="3678984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8" name="Text Placeholder 22"/>
          <p:cNvSpPr>
            <a:spLocks noGrp="1"/>
          </p:cNvSpPr>
          <p:nvPr>
            <p:ph type="body" sz="quarter" idx="42" hasCustomPrompt="1"/>
          </p:nvPr>
        </p:nvSpPr>
        <p:spPr>
          <a:xfrm>
            <a:off x="8455237" y="4198675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9" name="Text Placeholder 22"/>
          <p:cNvSpPr>
            <a:spLocks noGrp="1"/>
          </p:cNvSpPr>
          <p:nvPr>
            <p:ph type="body" sz="quarter" idx="43" hasCustomPrompt="1"/>
          </p:nvPr>
        </p:nvSpPr>
        <p:spPr>
          <a:xfrm>
            <a:off x="8455237" y="4718366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0" name="Text Placeholder 22"/>
          <p:cNvSpPr>
            <a:spLocks noGrp="1"/>
          </p:cNvSpPr>
          <p:nvPr>
            <p:ph type="body" sz="quarter" idx="44" hasCustomPrompt="1"/>
          </p:nvPr>
        </p:nvSpPr>
        <p:spPr>
          <a:xfrm>
            <a:off x="8455237" y="5238057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2" name="Text Placeholder 22"/>
          <p:cNvSpPr>
            <a:spLocks noGrp="1"/>
          </p:cNvSpPr>
          <p:nvPr>
            <p:ph type="body" sz="quarter" idx="46" hasCustomPrompt="1"/>
          </p:nvPr>
        </p:nvSpPr>
        <p:spPr>
          <a:xfrm>
            <a:off x="228600" y="5757747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3" name="Text Placeholder 22"/>
          <p:cNvSpPr>
            <a:spLocks noGrp="1"/>
          </p:cNvSpPr>
          <p:nvPr>
            <p:ph type="body" sz="quarter" idx="47" hasCustomPrompt="1"/>
          </p:nvPr>
        </p:nvSpPr>
        <p:spPr>
          <a:xfrm>
            <a:off x="8452612" y="5757747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35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4500" cy="4552950"/>
          </a:xfrm>
        </p:spPr>
        <p:txBody>
          <a:bodyPr wrap="square" r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57725" y="1619250"/>
            <a:ext cx="4256088" cy="4552950"/>
          </a:xfrm>
        </p:spPr>
        <p:txBody>
          <a:bodyPr wrap="square" l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26" Type="http://schemas.openxmlformats.org/officeDocument/2006/relationships/slideLayout" Target="../slideLayouts/slideLayout28.xml"/><Relationship Id="rId39" Type="http://schemas.openxmlformats.org/officeDocument/2006/relationships/slideLayout" Target="../slideLayouts/slideLayout41.xml"/><Relationship Id="rId21" Type="http://schemas.openxmlformats.org/officeDocument/2006/relationships/slideLayout" Target="../slideLayouts/slideLayout23.xml"/><Relationship Id="rId34" Type="http://schemas.openxmlformats.org/officeDocument/2006/relationships/slideLayout" Target="../slideLayouts/slideLayout36.xml"/><Relationship Id="rId42" Type="http://schemas.openxmlformats.org/officeDocument/2006/relationships/slideLayout" Target="../slideLayouts/slideLayout44.xml"/><Relationship Id="rId47" Type="http://schemas.openxmlformats.org/officeDocument/2006/relationships/slideLayout" Target="../slideLayouts/slideLayout49.xml"/><Relationship Id="rId50" Type="http://schemas.openxmlformats.org/officeDocument/2006/relationships/slideLayout" Target="../slideLayouts/slideLayout52.xml"/><Relationship Id="rId55" Type="http://schemas.openxmlformats.org/officeDocument/2006/relationships/image" Target="../media/image4.pn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5" Type="http://schemas.openxmlformats.org/officeDocument/2006/relationships/slideLayout" Target="../slideLayouts/slideLayout27.xml"/><Relationship Id="rId33" Type="http://schemas.openxmlformats.org/officeDocument/2006/relationships/slideLayout" Target="../slideLayouts/slideLayout35.xml"/><Relationship Id="rId38" Type="http://schemas.openxmlformats.org/officeDocument/2006/relationships/slideLayout" Target="../slideLayouts/slideLayout40.xml"/><Relationship Id="rId46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29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43.xml"/><Relationship Id="rId54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slideLayout" Target="../slideLayouts/slideLayout26.xml"/><Relationship Id="rId32" Type="http://schemas.openxmlformats.org/officeDocument/2006/relationships/slideLayout" Target="../slideLayouts/slideLayout34.xml"/><Relationship Id="rId37" Type="http://schemas.openxmlformats.org/officeDocument/2006/relationships/slideLayout" Target="../slideLayouts/slideLayout39.xml"/><Relationship Id="rId40" Type="http://schemas.openxmlformats.org/officeDocument/2006/relationships/slideLayout" Target="../slideLayouts/slideLayout42.xml"/><Relationship Id="rId45" Type="http://schemas.openxmlformats.org/officeDocument/2006/relationships/slideLayout" Target="../slideLayouts/slideLayout47.xml"/><Relationship Id="rId53" Type="http://schemas.openxmlformats.org/officeDocument/2006/relationships/slideLayout" Target="../slideLayouts/slideLayout55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30.xml"/><Relationship Id="rId36" Type="http://schemas.openxmlformats.org/officeDocument/2006/relationships/slideLayout" Target="../slideLayouts/slideLayout38.xml"/><Relationship Id="rId49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31" Type="http://schemas.openxmlformats.org/officeDocument/2006/relationships/slideLayout" Target="../slideLayouts/slideLayout33.xml"/><Relationship Id="rId44" Type="http://schemas.openxmlformats.org/officeDocument/2006/relationships/slideLayout" Target="../slideLayouts/slideLayout46.xml"/><Relationship Id="rId52" Type="http://schemas.openxmlformats.org/officeDocument/2006/relationships/slideLayout" Target="../slideLayouts/slideLayout54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Relationship Id="rId27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2.xml"/><Relationship Id="rId35" Type="http://schemas.openxmlformats.org/officeDocument/2006/relationships/slideLayout" Target="../slideLayouts/slideLayout37.xml"/><Relationship Id="rId43" Type="http://schemas.openxmlformats.org/officeDocument/2006/relationships/slideLayout" Target="../slideLayouts/slideLayout45.xml"/><Relationship Id="rId48" Type="http://schemas.openxmlformats.org/officeDocument/2006/relationships/slideLayout" Target="../slideLayouts/slideLayout50.xml"/><Relationship Id="rId8" Type="http://schemas.openxmlformats.org/officeDocument/2006/relationships/slideLayout" Target="../slideLayouts/slideLayout10.xml"/><Relationship Id="rId51" Type="http://schemas.openxmlformats.org/officeDocument/2006/relationships/slideLayout" Target="../slideLayouts/slideLayout53.xml"/><Relationship Id="rId3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64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9"/>
          <p:cNvSpPr txBox="1">
            <a:spLocks/>
          </p:cNvSpPr>
          <p:nvPr userDrawn="1"/>
        </p:nvSpPr>
        <p:spPr>
          <a:xfrm>
            <a:off x="8305799" y="6413021"/>
            <a:ext cx="608013" cy="2403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ln>
                  <a:noFill/>
                </a:ln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9C6DBA-7932-1C4F-90C6-E1C91303CC81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228600" y="609599"/>
            <a:ext cx="8685213" cy="9128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>
          <a:xfrm>
            <a:off x="228600" y="1617840"/>
            <a:ext cx="8685213" cy="45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457200"/>
            <a:ext cx="86868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28600" y="6408738"/>
            <a:ext cx="8686800" cy="1588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1443709" y="6469429"/>
            <a:ext cx="6420096" cy="183952"/>
          </a:xfrm>
          <a:prstGeom prst="rect">
            <a:avLst/>
          </a:prstGeom>
        </p:spPr>
        <p:txBody>
          <a:bodyPr vert="horz" lIns="182880" tIns="0" rIns="182880" bIns="45720" rtlCol="0" anchor="ctr"/>
          <a:lstStyle>
            <a:lvl1pPr algn="ctr">
              <a:defRPr sz="900">
                <a:solidFill>
                  <a:srgbClr val="000000"/>
                </a:solidFill>
                <a:latin typeface="Times New Roman"/>
                <a:cs typeface="Times New Roman"/>
              </a:defRPr>
            </a:lvl1pPr>
          </a:lstStyle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01384"/>
            <a:ext cx="1237491" cy="1402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67" r:id="rId2"/>
    <p:sldLayoutId id="2147484079" r:id="rId3"/>
    <p:sldLayoutId id="2147484138" r:id="rId4"/>
    <p:sldLayoutId id="2147484065" r:id="rId5"/>
    <p:sldLayoutId id="2147484146" r:id="rId6"/>
    <p:sldLayoutId id="2147484066" r:id="rId7"/>
    <p:sldLayoutId id="2147484069" r:id="rId8"/>
    <p:sldLayoutId id="2147484070" r:id="rId9"/>
    <p:sldLayoutId id="2147484071" r:id="rId10"/>
    <p:sldLayoutId id="2147484110" r:id="rId11"/>
    <p:sldLayoutId id="2147484139" r:id="rId12"/>
    <p:sldLayoutId id="2147484072" r:id="rId13"/>
    <p:sldLayoutId id="2147484141" r:id="rId14"/>
    <p:sldLayoutId id="2147484086" r:id="rId15"/>
    <p:sldLayoutId id="2147484087" r:id="rId16"/>
    <p:sldLayoutId id="2147484112" r:id="rId17"/>
    <p:sldLayoutId id="2147484142" r:id="rId18"/>
    <p:sldLayoutId id="2147484119" r:id="rId19"/>
    <p:sldLayoutId id="2147484115" r:id="rId20"/>
    <p:sldLayoutId id="2147484116" r:id="rId21"/>
    <p:sldLayoutId id="2147484114" r:id="rId22"/>
    <p:sldLayoutId id="2147484117" r:id="rId23"/>
    <p:sldLayoutId id="2147484073" r:id="rId24"/>
    <p:sldLayoutId id="2147484085" r:id="rId25"/>
    <p:sldLayoutId id="2147484136" r:id="rId26"/>
    <p:sldLayoutId id="2147484092" r:id="rId27"/>
    <p:sldLayoutId id="2147484143" r:id="rId28"/>
    <p:sldLayoutId id="2147484093" r:id="rId29"/>
    <p:sldLayoutId id="2147484144" r:id="rId30"/>
    <p:sldLayoutId id="2147484102" r:id="rId31"/>
    <p:sldLayoutId id="2147484103" r:id="rId32"/>
    <p:sldLayoutId id="2147484104" r:id="rId33"/>
    <p:sldLayoutId id="2147484106" r:id="rId34"/>
    <p:sldLayoutId id="2147484097" r:id="rId35"/>
    <p:sldLayoutId id="2147484098" r:id="rId36"/>
    <p:sldLayoutId id="2147484145" r:id="rId37"/>
    <p:sldLayoutId id="2147484099" r:id="rId38"/>
    <p:sldLayoutId id="2147484100" r:id="rId39"/>
    <p:sldLayoutId id="2147484101" r:id="rId40"/>
    <p:sldLayoutId id="2147484107" r:id="rId41"/>
    <p:sldLayoutId id="2147484121" r:id="rId42"/>
    <p:sldLayoutId id="2147484122" r:id="rId43"/>
    <p:sldLayoutId id="2147484123" r:id="rId44"/>
    <p:sldLayoutId id="2147484124" r:id="rId45"/>
    <p:sldLayoutId id="2147484125" r:id="rId46"/>
    <p:sldLayoutId id="2147484126" r:id="rId47"/>
    <p:sldLayoutId id="2147484127" r:id="rId48"/>
    <p:sldLayoutId id="2147484129" r:id="rId49"/>
    <p:sldLayoutId id="2147484128" r:id="rId50"/>
    <p:sldLayoutId id="2147484130" r:id="rId51"/>
    <p:sldLayoutId id="2147484147" r:id="rId52"/>
    <p:sldLayoutId id="2147484148" r:id="rId5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chemeClr val="tx1"/>
          </a:solidFill>
          <a:latin typeface="Times New Roman"/>
          <a:ea typeface="+mj-ea"/>
          <a:cs typeface="Times New Roman"/>
        </a:defRPr>
      </a:lvl1pPr>
    </p:titleStyle>
    <p:bodyStyle>
      <a:lvl1pPr marL="9144" indent="-9144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​"/>
        <a:defRPr sz="1600" b="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288925" indent="-2889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/>
        <a:buChar char="—"/>
        <a:tabLst>
          <a:tab pos="288925" algn="l"/>
        </a:tabLst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455613" indent="-16668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/>
        <a:buChar char="•"/>
        <a:defRPr sz="1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628650" indent="-1730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/>
        <a:buChar char="•"/>
        <a:defRPr sz="12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801688" indent="-1730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/>
        <a:buChar char="•"/>
        <a:defRPr sz="12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31774" y="1690608"/>
            <a:ext cx="8588698" cy="2242448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it-IT" sz="3200" dirty="0" smtClean="0"/>
              <a:t>Il riparto di competenza tra AGCM e Autorità di settore in materia di tutela dei consumatori:</a:t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800" dirty="0">
                <a:solidFill>
                  <a:schemeClr val="tx2"/>
                </a:solidFill>
              </a:rPr>
              <a:t>La </a:t>
            </a:r>
            <a:r>
              <a:rPr lang="it-IT" sz="2800" dirty="0"/>
              <a:t>sentenza del Consiglio di Stato 25.10.2019, n. 7296</a:t>
            </a:r>
            <a:endParaRPr lang="en-US" sz="3100" dirty="0">
              <a:solidFill>
                <a:schemeClr val="tx2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it-IT" dirty="0" smtClean="0"/>
              <a:t>Roma, </a:t>
            </a:r>
            <a:r>
              <a:rPr lang="it-IT" dirty="0" smtClean="0"/>
              <a:t>10 febbraio 2020                                                                      </a:t>
            </a:r>
            <a:r>
              <a:rPr lang="it-IT" dirty="0" smtClean="0"/>
              <a:t>Avv. Fausto Caronna</a:t>
            </a:r>
          </a:p>
          <a:p>
            <a:pPr algn="r"/>
            <a:r>
              <a:rPr lang="it-IT" dirty="0" smtClean="0"/>
              <a:t>fcaronna@cgsh.com</a:t>
            </a:r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3399"/>
                </a:solidFill>
              </a:rPr>
              <a:t>I principi enunciati dalla sentenza </a:t>
            </a:r>
            <a:r>
              <a:rPr lang="it-IT" i="1" dirty="0" smtClean="0">
                <a:solidFill>
                  <a:srgbClr val="003399"/>
                </a:solidFill>
              </a:rPr>
              <a:t>Carte </a:t>
            </a:r>
            <a:r>
              <a:rPr lang="it-IT" i="1" dirty="0">
                <a:solidFill>
                  <a:srgbClr val="003399"/>
                </a:solidFill>
              </a:rPr>
              <a:t>s</a:t>
            </a:r>
            <a:r>
              <a:rPr lang="it-IT" i="1" dirty="0" smtClean="0">
                <a:solidFill>
                  <a:srgbClr val="003399"/>
                </a:solidFill>
              </a:rPr>
              <a:t>im</a:t>
            </a:r>
            <a:br>
              <a:rPr lang="it-IT" i="1" dirty="0" smtClean="0">
                <a:solidFill>
                  <a:srgbClr val="003399"/>
                </a:solidFill>
              </a:rPr>
            </a:br>
            <a:r>
              <a:rPr lang="it-IT" sz="2400" dirty="0">
                <a:solidFill>
                  <a:srgbClr val="003399"/>
                </a:solidFill>
              </a:rPr>
              <a:t>I</a:t>
            </a:r>
            <a:r>
              <a:rPr lang="it-IT" sz="2400" dirty="0" smtClean="0">
                <a:solidFill>
                  <a:srgbClr val="003399"/>
                </a:solidFill>
              </a:rPr>
              <a:t>l divieto di </a:t>
            </a:r>
            <a:r>
              <a:rPr lang="it-IT" sz="2400" i="1" dirty="0" smtClean="0">
                <a:solidFill>
                  <a:srgbClr val="003399"/>
                </a:solidFill>
              </a:rPr>
              <a:t>bis in idem</a:t>
            </a:r>
            <a:endParaRPr lang="en-US" sz="2400" i="1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77293" y="1691664"/>
            <a:ext cx="8352928" cy="4608512"/>
          </a:xfrm>
        </p:spPr>
        <p:txBody>
          <a:bodyPr/>
          <a:lstStyle/>
          <a:p>
            <a:pPr lvl="1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it-IT" sz="2000" dirty="0" smtClean="0"/>
              <a:t>Il criterio di incompatibilità esclude in radice i rischi di violazione del principio di </a:t>
            </a:r>
            <a:r>
              <a:rPr lang="it-IT" sz="2000" i="1" dirty="0" smtClean="0"/>
              <a:t>ne bis in idem</a:t>
            </a:r>
            <a:r>
              <a:rPr lang="it-IT" sz="2000" dirty="0" smtClean="0"/>
              <a:t> (applicabile in materia, data la pacifica natura «penale» del divieto di PCS):</a:t>
            </a:r>
          </a:p>
          <a:p>
            <a:pPr lvl="2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vi è incompatibilità, è competente solo l’Autorità di settore. Non vi è alcuno spazio di intervento, né contestuale, né successivo dell’AGCM; viceversa</a:t>
            </a:r>
          </a:p>
          <a:p>
            <a:pPr lvl="2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20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è incompatibilità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è competente solo l’AGCM</a:t>
            </a:r>
            <a:r>
              <a:rPr lang="it-I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61962" lvl="3" indent="0" algn="just">
              <a:spcAft>
                <a:spcPts val="1800"/>
              </a:spcAft>
              <a:buNone/>
            </a:pP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l’applicazione 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criterio autonomo dell’incompatibilità esclude in modo chiaro che l’Autorità di settore possa intervenire. Se, pertanto, venisse irrogata una seconda sanzione essa sarebbe illegittima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it-IT" sz="1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328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283" y="548680"/>
            <a:ext cx="8685213" cy="909765"/>
          </a:xfrm>
        </p:spPr>
        <p:txBody>
          <a:bodyPr/>
          <a:lstStyle/>
          <a:p>
            <a:r>
              <a:rPr lang="it-IT" dirty="0">
                <a:solidFill>
                  <a:srgbClr val="003399"/>
                </a:solidFill>
              </a:rPr>
              <a:t>La sentenza </a:t>
            </a:r>
            <a:r>
              <a:rPr lang="it-IT" i="1" dirty="0" smtClean="0">
                <a:solidFill>
                  <a:srgbClr val="003399"/>
                </a:solidFill>
              </a:rPr>
              <a:t>Carte </a:t>
            </a:r>
            <a:r>
              <a:rPr lang="it-IT" i="1" dirty="0">
                <a:solidFill>
                  <a:srgbClr val="003399"/>
                </a:solidFill>
              </a:rPr>
              <a:t>s</a:t>
            </a:r>
            <a:r>
              <a:rPr lang="it-IT" i="1" dirty="0" smtClean="0">
                <a:solidFill>
                  <a:srgbClr val="003399"/>
                </a:solidFill>
              </a:rPr>
              <a:t>im</a:t>
            </a:r>
            <a:r>
              <a:rPr lang="it-IT" dirty="0" smtClean="0">
                <a:solidFill>
                  <a:srgbClr val="003399"/>
                </a:solidFill>
              </a:rPr>
              <a:t>: luci e ombre</a:t>
            </a:r>
            <a:r>
              <a:rPr lang="it-IT" dirty="0">
                <a:solidFill>
                  <a:srgbClr val="003399"/>
                </a:solidFill>
              </a:rPr>
              <a:t/>
            </a:r>
            <a:br>
              <a:rPr lang="it-IT" dirty="0">
                <a:solidFill>
                  <a:srgbClr val="003399"/>
                </a:solidFill>
              </a:rPr>
            </a:br>
            <a:r>
              <a:rPr lang="it-IT" dirty="0">
                <a:solidFill>
                  <a:srgbClr val="003399"/>
                </a:solidFill>
              </a:rPr>
              <a:t/>
            </a:r>
            <a:br>
              <a:rPr lang="it-IT" dirty="0">
                <a:solidFill>
                  <a:srgbClr val="003399"/>
                </a:solidFill>
              </a:rPr>
            </a:br>
            <a:r>
              <a:rPr lang="it-IT" dirty="0">
                <a:solidFill>
                  <a:srgbClr val="003399"/>
                </a:solidFill>
              </a:rPr>
              <a:t/>
            </a:r>
            <a:br>
              <a:rPr lang="it-IT" dirty="0">
                <a:solidFill>
                  <a:srgbClr val="003399"/>
                </a:solidFill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7293" y="1117967"/>
            <a:ext cx="8352928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lvl="1" indent="-534988" algn="just" defTabSz="90011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Ampliamento dell’ambito di applicazione della normativa PCS e rafforzamento del ruolo AGCM a tutela dei consumatori.</a:t>
            </a:r>
          </a:p>
          <a:p>
            <a:pPr marL="992188" lvl="2" indent="-457200" algn="just" defTabSz="900113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Omogeneità livello di tutela nei diversi ambiti e settori industriali</a:t>
            </a:r>
          </a:p>
          <a:p>
            <a:pPr marL="992188" lvl="2" indent="-457200" algn="just" defTabSz="900113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Sportello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u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nico (AGCM)</a:t>
            </a:r>
          </a:p>
          <a:p>
            <a:pPr marL="534988" lvl="2" indent="-534988" algn="just" defTabSz="90011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Sostanziale incompetenza 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dell’Autorità di 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settore nell’</a:t>
            </a:r>
            <a:r>
              <a:rPr lang="it-IT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enforcement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a tutela dei consumatori </a:t>
            </a:r>
            <a:endParaRPr lang="it-IT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989013" lvl="3" indent="-454025" algn="just" defTabSz="900113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Direttiva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PCS: (i) è di piena armonizzazione (</a:t>
            </a:r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ex multis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, CGUE cause riunite C-261/07 e C-299/07, </a:t>
            </a:r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VTB-VAB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); (ii) si applica a tutti i settori; (iii) copre tutte le condotte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B2C</a:t>
            </a:r>
          </a:p>
          <a:p>
            <a:pPr marL="989013" lvl="3" indent="-454025" algn="just" defTabSz="900113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Il diritto dei consumatori (pubblico e privato) è costruito su clausole generali (</a:t>
            </a:r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it-IT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primis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buona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fede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e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una situazione di incompatibilità è un’ipotesi pressoché solo di scuola</a:t>
            </a:r>
          </a:p>
          <a:p>
            <a:pPr marL="989013" lvl="3" indent="-454025" algn="just" defTabSz="900113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Tanto più che incompatibilità dovrebbe sussistere tra norme di diritto UE</a:t>
            </a:r>
          </a:p>
          <a:p>
            <a:pPr marL="342900" lvl="2" indent="-342900" algn="just" defTabSz="900113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Eccezione di </a:t>
            </a:r>
            <a:r>
              <a:rPr lang="it-IT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bis in idem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2000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concreto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(TAR Lazio 12.7.2019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n. 9289, </a:t>
            </a:r>
            <a:r>
              <a:rPr lang="it-IT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Telecom/Aladino)</a:t>
            </a:r>
            <a:endParaRPr lang="it-IT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lvl="2" indent="-342900" algn="just" defTabSz="900113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700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283" y="548680"/>
            <a:ext cx="8685213" cy="909765"/>
          </a:xfrm>
        </p:spPr>
        <p:txBody>
          <a:bodyPr/>
          <a:lstStyle/>
          <a:p>
            <a:r>
              <a:rPr lang="it-IT" dirty="0">
                <a:solidFill>
                  <a:srgbClr val="003399"/>
                </a:solidFill>
              </a:rPr>
              <a:t>La sentenza </a:t>
            </a:r>
            <a:r>
              <a:rPr lang="it-IT" i="1" dirty="0" smtClean="0">
                <a:solidFill>
                  <a:srgbClr val="003399"/>
                </a:solidFill>
              </a:rPr>
              <a:t>Carte </a:t>
            </a:r>
            <a:r>
              <a:rPr lang="it-IT" i="1" dirty="0">
                <a:solidFill>
                  <a:srgbClr val="003399"/>
                </a:solidFill>
              </a:rPr>
              <a:t>s</a:t>
            </a:r>
            <a:r>
              <a:rPr lang="it-IT" i="1" dirty="0" smtClean="0">
                <a:solidFill>
                  <a:srgbClr val="003399"/>
                </a:solidFill>
              </a:rPr>
              <a:t>im</a:t>
            </a:r>
            <a:r>
              <a:rPr lang="it-IT" dirty="0" smtClean="0">
                <a:solidFill>
                  <a:srgbClr val="003399"/>
                </a:solidFill>
              </a:rPr>
              <a:t>: luci e ombre</a:t>
            </a:r>
            <a:r>
              <a:rPr lang="it-IT" dirty="0">
                <a:solidFill>
                  <a:srgbClr val="003399"/>
                </a:solidFill>
              </a:rPr>
              <a:t/>
            </a:r>
            <a:br>
              <a:rPr lang="it-IT" dirty="0">
                <a:solidFill>
                  <a:srgbClr val="003399"/>
                </a:solidFill>
              </a:rPr>
            </a:br>
            <a:r>
              <a:rPr lang="it-IT" dirty="0">
                <a:solidFill>
                  <a:srgbClr val="003399"/>
                </a:solidFill>
              </a:rPr>
              <a:t/>
            </a:r>
            <a:br>
              <a:rPr lang="it-IT" dirty="0">
                <a:solidFill>
                  <a:srgbClr val="003399"/>
                </a:solidFill>
              </a:rPr>
            </a:br>
            <a:r>
              <a:rPr lang="it-IT" dirty="0">
                <a:solidFill>
                  <a:srgbClr val="003399"/>
                </a:solidFill>
              </a:rPr>
              <a:t/>
            </a:r>
            <a:br>
              <a:rPr lang="it-IT" dirty="0">
                <a:solidFill>
                  <a:srgbClr val="003399"/>
                </a:solidFill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1283" y="1124744"/>
            <a:ext cx="818115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lvl="2" indent="-446088" algn="just" defTabSz="900113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Rischio 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di compressione/modificazione del ruolo delle Autorità 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settoriali</a:t>
            </a:r>
          </a:p>
          <a:p>
            <a:pPr marL="900113" lvl="2" indent="-365125" algn="just" defTabSz="900113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Scissione tra: </a:t>
            </a:r>
          </a:p>
          <a:p>
            <a:pPr marL="1449388" lvl="3" indent="-457200" algn="just" defTabSz="900113">
              <a:spcAft>
                <a:spcPts val="300"/>
              </a:spcAft>
              <a:buFont typeface="Courier New" panose="02070309020205020404" pitchFamily="49" charset="0"/>
              <a:buChar char="-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poteri di regolazione </a:t>
            </a:r>
            <a:r>
              <a:rPr lang="it-IT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 ante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(preservati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endParaRPr lang="it-IT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1449388" lvl="3" indent="-457200" algn="just" defTabSz="900113">
              <a:spcAft>
                <a:spcPts val="300"/>
              </a:spcAft>
              <a:buFont typeface="Courier New" panose="02070309020205020404" pitchFamily="49" charset="0"/>
              <a:buChar char="-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poteri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di </a:t>
            </a:r>
            <a:r>
              <a:rPr lang="it-IT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enforcement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pubblico (demandati ad AGCM, in via indiretta tramite applicazione normativa PCS)</a:t>
            </a:r>
          </a:p>
          <a:p>
            <a:pPr marL="1449388" lvl="3" indent="-457200" algn="just" defTabSz="900113">
              <a:spcAft>
                <a:spcPts val="300"/>
              </a:spcAft>
              <a:buFont typeface="Courier New" panose="02070309020205020404" pitchFamily="49" charset="0"/>
              <a:buChar char="-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bbligo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dell’Autorità di settore di rimettere gli atti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all’AGCM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</a:p>
          <a:p>
            <a:pPr marL="1449388" lvl="3" indent="-457200" algn="just" defTabSz="900113">
              <a:spcAft>
                <a:spcPts val="1800"/>
              </a:spcAft>
              <a:buFont typeface="Courier New" panose="02070309020205020404" pitchFamily="49" charset="0"/>
              <a:buChar char="-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copertura normativa nuovo assetto da Art. 10 Nuovo Regolamento CPC?</a:t>
            </a:r>
            <a:endParaRPr lang="it-IT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20688" lvl="1" indent="-342900" algn="just" defTabSz="900113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Valorizzare il ruolo del parere preventivo obbligatorio:</a:t>
            </a:r>
          </a:p>
          <a:p>
            <a:pPr marL="877888" lvl="2" indent="-342900" algn="just" defTabSz="900113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Auspicabile che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i pareri </a:t>
            </a:r>
            <a:r>
              <a:rPr lang="it-IT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entrino nel merito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e siano </a:t>
            </a:r>
            <a:r>
              <a:rPr lang="it-IT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pubblici</a:t>
            </a:r>
            <a:endParaRPr lang="it-IT" u="sng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877888" lvl="2" indent="-342900" algn="just" defTabSz="900113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Il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rispetto della normativa di settore accertato nel parere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dell’Autorità di settore: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1435100" lvl="3" indent="-446088" algn="just" defTabSz="900113">
              <a:spcAft>
                <a:spcPts val="300"/>
              </a:spcAft>
              <a:buFont typeface="Courier New" panose="02070309020205020404" pitchFamily="49" charset="0"/>
              <a:buChar char="-"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di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norma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esclude l’esistenza di una PCS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Ad. </a:t>
            </a:r>
            <a:r>
              <a:rPr lang="it-IT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Pl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n. 13/2012, § 6; </a:t>
            </a:r>
            <a:r>
              <a:rPr lang="it-IT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Cons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St.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n. 6204/2011; </a:t>
            </a:r>
            <a:r>
              <a:rPr lang="it-IT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Rel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it-IT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it-IT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ccomp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Art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27(1)(</a:t>
            </a:r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bis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cod. cons.)</a:t>
            </a:r>
          </a:p>
          <a:p>
            <a:pPr marL="1435100" lvl="3" indent="-446088" algn="just" defTabSz="900113">
              <a:spcAft>
                <a:spcPts val="300"/>
              </a:spcAft>
              <a:buFont typeface="Courier New" panose="02070309020205020404" pitchFamily="49" charset="0"/>
              <a:buChar char="-"/>
            </a:pP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ogni caso, aggrava onere motivazionale di AGCM (Consiglio di Stato 14.6.2017, n. 2918, </a:t>
            </a:r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Abbanoa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877888" lvl="2" indent="-342900" algn="just" defTabSz="900113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it-IT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992188" lvl="2" indent="-457200" algn="just" defTabSz="900113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992188" lvl="2" indent="-457200" algn="just" defTabSz="900113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it-IT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992188" lvl="2" indent="-457200" algn="just" defTabSz="900113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885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9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12647"/>
            <a:ext cx="8590285" cy="909765"/>
          </a:xfrm>
        </p:spPr>
        <p:txBody>
          <a:bodyPr/>
          <a:lstStyle/>
          <a:p>
            <a:r>
              <a:rPr lang="it-IT" dirty="0" smtClean="0">
                <a:solidFill>
                  <a:srgbClr val="003399"/>
                </a:solidFill>
              </a:rPr>
              <a:t>La </a:t>
            </a:r>
            <a:r>
              <a:rPr lang="it-IT" dirty="0">
                <a:solidFill>
                  <a:srgbClr val="003399"/>
                </a:solidFill>
              </a:rPr>
              <a:t>sentenza del Consiglio di Stato </a:t>
            </a:r>
            <a:r>
              <a:rPr lang="it-IT" dirty="0" smtClean="0">
                <a:solidFill>
                  <a:srgbClr val="003399"/>
                </a:solidFill>
              </a:rPr>
              <a:t>25.10.2019, n. </a:t>
            </a:r>
            <a:r>
              <a:rPr lang="it-IT" dirty="0" smtClean="0">
                <a:solidFill>
                  <a:srgbClr val="003399"/>
                </a:solidFill>
              </a:rPr>
              <a:t>7296 </a:t>
            </a:r>
            <a:r>
              <a:rPr lang="it-IT" i="1" dirty="0" smtClean="0">
                <a:solidFill>
                  <a:srgbClr val="003399"/>
                </a:solidFill>
              </a:rPr>
              <a:t>Carte </a:t>
            </a:r>
            <a:r>
              <a:rPr lang="it-IT" i="1" dirty="0" smtClean="0">
                <a:solidFill>
                  <a:srgbClr val="003399"/>
                </a:solidFill>
              </a:rPr>
              <a:t>sim</a:t>
            </a:r>
            <a:r>
              <a:rPr lang="it-IT" i="1" dirty="0">
                <a:solidFill>
                  <a:srgbClr val="003399"/>
                </a:solidFill>
              </a:rPr>
              <a:t/>
            </a:r>
            <a:br>
              <a:rPr lang="it-IT" i="1" dirty="0">
                <a:solidFill>
                  <a:srgbClr val="003399"/>
                </a:solidFill>
              </a:rPr>
            </a:br>
            <a:endParaRPr lang="en-US" i="1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23528" y="1864822"/>
            <a:ext cx="8352928" cy="3029971"/>
          </a:xfrm>
        </p:spPr>
        <p:txBody>
          <a:bodyPr/>
          <a:lstStyle/>
          <a:p>
            <a:pPr marL="357188" lvl="1" indent="-357188" algn="just">
              <a:spcAft>
                <a:spcPts val="1800"/>
              </a:spcAft>
              <a:buFont typeface="Wingdings" panose="05000000000000000000" pitchFamily="2" charset="2"/>
              <a:buChar char="Ø"/>
              <a:tabLst/>
            </a:pPr>
            <a:r>
              <a:rPr lang="it-IT" sz="2400" dirty="0" smtClean="0"/>
              <a:t>Intervento si articola in tre parti</a:t>
            </a:r>
          </a:p>
          <a:p>
            <a:pPr marL="900113" lvl="1" indent="-542925" algn="just" defTabSz="900113">
              <a:spcAft>
                <a:spcPts val="1800"/>
              </a:spcAft>
              <a:buFont typeface="+mj-lt"/>
              <a:buAutoNum type="romanUcPeriod"/>
            </a:pPr>
            <a:r>
              <a:rPr lang="it-IT" sz="2400" dirty="0" smtClean="0"/>
              <a:t>Breve inquadramento di </a:t>
            </a:r>
            <a:r>
              <a:rPr lang="it-IT" sz="2400" dirty="0"/>
              <a:t>una </a:t>
            </a:r>
            <a:r>
              <a:rPr lang="it-IT" sz="2400" dirty="0" smtClean="0"/>
              <a:t>vicenda</a:t>
            </a:r>
            <a:r>
              <a:rPr lang="it-IT" sz="2400" dirty="0"/>
              <a:t> lunga e </a:t>
            </a:r>
            <a:r>
              <a:rPr lang="it-IT" sz="2400" dirty="0" smtClean="0"/>
              <a:t>travagliata</a:t>
            </a:r>
            <a:endParaRPr lang="it-IT" sz="2400" dirty="0"/>
          </a:p>
          <a:p>
            <a:pPr marL="900113" lvl="1" indent="-542925" algn="just" defTabSz="900113">
              <a:spcAft>
                <a:spcPts val="1800"/>
              </a:spcAft>
              <a:buFont typeface="+mj-lt"/>
              <a:buAutoNum type="romanUcPeriod"/>
            </a:pPr>
            <a:r>
              <a:rPr lang="it-IT" sz="2400" dirty="0" smtClean="0"/>
              <a:t>I principi </a:t>
            </a:r>
            <a:r>
              <a:rPr lang="it-IT" sz="2400" dirty="0" smtClean="0"/>
              <a:t>enunciati </a:t>
            </a:r>
            <a:r>
              <a:rPr lang="it-IT" sz="2400" dirty="0" smtClean="0"/>
              <a:t> con la </a:t>
            </a:r>
            <a:r>
              <a:rPr lang="it-IT" sz="2400" dirty="0" smtClean="0"/>
              <a:t>sentenza </a:t>
            </a:r>
            <a:r>
              <a:rPr lang="it-IT" sz="2400" i="1" dirty="0" smtClean="0"/>
              <a:t>Carte </a:t>
            </a:r>
            <a:r>
              <a:rPr lang="it-IT" sz="2400" i="1" dirty="0" smtClean="0"/>
              <a:t>sim</a:t>
            </a:r>
            <a:endParaRPr lang="it-IT" sz="2400" i="1" dirty="0"/>
          </a:p>
          <a:p>
            <a:pPr marL="900113" lvl="1" indent="-542925" algn="just" defTabSz="900113">
              <a:spcAft>
                <a:spcPts val="1800"/>
              </a:spcAft>
              <a:buFont typeface="+mj-lt"/>
              <a:buAutoNum type="romanUcPeriod"/>
            </a:pPr>
            <a:r>
              <a:rPr lang="it-IT" sz="2400" dirty="0" smtClean="0"/>
              <a:t>Implicazioni e considerazioni critiche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509120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38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12647"/>
            <a:ext cx="8590285" cy="909765"/>
          </a:xfrm>
        </p:spPr>
        <p:txBody>
          <a:bodyPr/>
          <a:lstStyle/>
          <a:p>
            <a:r>
              <a:rPr lang="it-IT" dirty="0">
                <a:solidFill>
                  <a:srgbClr val="003399"/>
                </a:solidFill>
              </a:rPr>
              <a:t>Normativa </a:t>
            </a:r>
            <a:r>
              <a:rPr lang="it-IT" dirty="0" smtClean="0">
                <a:solidFill>
                  <a:srgbClr val="003399"/>
                </a:solidFill>
              </a:rPr>
              <a:t>PCS </a:t>
            </a:r>
            <a:r>
              <a:rPr lang="it-IT" dirty="0">
                <a:solidFill>
                  <a:srgbClr val="003399"/>
                </a:solidFill>
              </a:rPr>
              <a:t>e </a:t>
            </a:r>
            <a:r>
              <a:rPr lang="it-IT" dirty="0" smtClean="0">
                <a:solidFill>
                  <a:srgbClr val="003399"/>
                </a:solidFill>
              </a:rPr>
              <a:t>Regolazione di Settore: una </a:t>
            </a:r>
            <a:r>
              <a:rPr lang="it-IT" dirty="0">
                <a:solidFill>
                  <a:srgbClr val="003399"/>
                </a:solidFill>
              </a:rPr>
              <a:t>lunga e </a:t>
            </a:r>
            <a:r>
              <a:rPr lang="it-IT" dirty="0" smtClean="0">
                <a:solidFill>
                  <a:srgbClr val="003399"/>
                </a:solidFill>
              </a:rPr>
              <a:t>travagliata vicenda</a:t>
            </a:r>
            <a:r>
              <a:rPr lang="it-IT" dirty="0">
                <a:solidFill>
                  <a:srgbClr val="003399"/>
                </a:solidFill>
              </a:rPr>
              <a:t/>
            </a:r>
            <a:br>
              <a:rPr lang="it-IT" dirty="0">
                <a:solidFill>
                  <a:srgbClr val="003399"/>
                </a:solidFill>
              </a:rPr>
            </a:b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7544" y="1772816"/>
            <a:ext cx="8280920" cy="4608512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 smtClean="0"/>
              <a:t>Consiglio </a:t>
            </a:r>
            <a:r>
              <a:rPr lang="it-IT" sz="1800" dirty="0"/>
              <a:t>di Stato, Sez. I, parere </a:t>
            </a:r>
            <a:r>
              <a:rPr lang="it-IT" sz="1800" dirty="0" smtClean="0"/>
              <a:t>3.12.2008</a:t>
            </a:r>
            <a:r>
              <a:rPr lang="it-IT" sz="1800" dirty="0"/>
              <a:t>, n. </a:t>
            </a:r>
            <a:r>
              <a:rPr lang="it-IT" sz="1800" dirty="0" smtClean="0"/>
              <a:t>3999 (solo per il settore finanziario regolato dal TUF)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 smtClean="0"/>
              <a:t>Consolidata giurisprudenza amministrativa iniziale:  tesi della complementarietà (</a:t>
            </a:r>
            <a:r>
              <a:rPr lang="it-IT" altLang="en-US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multis</a:t>
            </a:r>
            <a:r>
              <a:rPr lang="it-IT" altLang="en-US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TAR Lazio </a:t>
            </a:r>
            <a:r>
              <a:rPr lang="it-IT" alt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8.9.2009</a:t>
            </a:r>
            <a:r>
              <a:rPr lang="it-IT" altLang="en-US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it-IT" alt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8400, </a:t>
            </a:r>
            <a:r>
              <a:rPr lang="it-IT" altLang="en-US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A2A </a:t>
            </a:r>
            <a:r>
              <a:rPr lang="it-IT" altLang="en-US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Energia</a:t>
            </a:r>
            <a:r>
              <a:rPr lang="it-IT" alt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en-US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16.6.2011, n. 5383, </a:t>
            </a:r>
            <a:r>
              <a:rPr lang="it-IT" altLang="en-US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Telecom </a:t>
            </a:r>
            <a:r>
              <a:rPr lang="it-IT" altLang="en-US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Italia</a:t>
            </a:r>
            <a:r>
              <a:rPr lang="it-IT" alt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Adunanza Plenaria 11.5.2012, nn. 11-16: tesi della specialità per settori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23(12)(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quinquesdecies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del 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d.l. n.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95/2012 (convertito 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l. 7.8.2012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135): codifica principi delle Plenarie 2012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Procedura di infrazione nei confronti dello Stato italiano per mancata corretta attuazione della Direttiva 2005/29/CE sulle PCS</a:t>
            </a:r>
            <a:endParaRPr lang="it-IT" sz="18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/>
              <a:t>Art. 27(1)(</a:t>
            </a:r>
            <a:r>
              <a:rPr lang="it-IT" sz="1800" i="1" dirty="0"/>
              <a:t>bis</a:t>
            </a:r>
            <a:r>
              <a:rPr lang="it-IT" sz="1800" dirty="0"/>
              <a:t>) del codice del consumo (introdotto da d. lgs. 21/2014)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/>
              <a:t>Adunanza Plenaria 9.2.2016, n 4: tesi della specialità per progressione (AGCM sempre competente per le pratiche aggressive)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chemeClr val="tx2"/>
                </a:solidFill>
              </a:rPr>
              <a:t>CGUE 13.9.2018, cause riunite C-54/17 e C-55/17, </a:t>
            </a:r>
            <a:r>
              <a:rPr lang="it-IT" sz="1800" i="1" dirty="0">
                <a:solidFill>
                  <a:schemeClr val="tx2"/>
                </a:solidFill>
              </a:rPr>
              <a:t>Wind e </a:t>
            </a:r>
            <a:r>
              <a:rPr lang="it-IT" sz="1800" i="1" dirty="0" smtClean="0">
                <a:solidFill>
                  <a:schemeClr val="tx2"/>
                </a:solidFill>
              </a:rPr>
              <a:t>Vodafone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sz="1800" dirty="0" smtClean="0"/>
              <a:t>Consiglio </a:t>
            </a:r>
            <a:r>
              <a:rPr lang="it-IT" sz="1800" dirty="0"/>
              <a:t>di </a:t>
            </a:r>
            <a:r>
              <a:rPr lang="it-IT" sz="1800" dirty="0" smtClean="0"/>
              <a:t>Stato, Sez. VI, </a:t>
            </a:r>
            <a:r>
              <a:rPr lang="it-IT" sz="1800" dirty="0"/>
              <a:t>25.10.2019, n. 7296 </a:t>
            </a:r>
            <a:r>
              <a:rPr lang="it-IT" sz="1800" i="1" dirty="0"/>
              <a:t>Carte </a:t>
            </a:r>
            <a:r>
              <a:rPr lang="it-IT" sz="1800" i="1" dirty="0" err="1"/>
              <a:t>sim</a:t>
            </a:r>
            <a:endParaRPr lang="it-IT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600703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57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68952" cy="1152128"/>
          </a:xfrm>
        </p:spPr>
        <p:txBody>
          <a:bodyPr/>
          <a:lstStyle/>
          <a:p>
            <a:r>
              <a:rPr lang="it-IT" dirty="0" smtClean="0">
                <a:solidFill>
                  <a:srgbClr val="003399"/>
                </a:solidFill>
              </a:rPr>
              <a:t>Le norme fondamentali che regolano il riparto di competenza (ad oggi in vigore)</a:t>
            </a:r>
            <a:br>
              <a:rPr lang="it-IT" dirty="0" smtClean="0">
                <a:solidFill>
                  <a:srgbClr val="003399"/>
                </a:solidFill>
              </a:rPr>
            </a:br>
            <a:r>
              <a:rPr lang="it-IT" sz="1400" dirty="0" smtClean="0">
                <a:solidFill>
                  <a:srgbClr val="003399"/>
                </a:solidFill>
              </a:rPr>
              <a:t/>
            </a:r>
            <a:br>
              <a:rPr lang="it-IT" sz="1400" dirty="0" smtClean="0">
                <a:solidFill>
                  <a:srgbClr val="003399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3497" y="1628800"/>
            <a:ext cx="828092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indent="-534988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3(4) Direttiva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PCS (trasposto in Italia nell’art. 19(3) cod. cons.)</a:t>
            </a:r>
          </a:p>
          <a:p>
            <a:pPr marL="992188" lvl="1" indent="-4572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«in caso di </a:t>
            </a:r>
            <a:r>
              <a:rPr lang="it-IT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contrasto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 [la direttiva PCS] e </a:t>
            </a:r>
            <a:r>
              <a:rPr lang="it-IT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altre norme [dell’Unione]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 disciplinano </a:t>
            </a:r>
            <a:r>
              <a:rPr lang="it-IT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aspetti specifici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delle [PCS], prevalgono queste ultime e si applicano a tali aspetti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992188" lvl="1" indent="-4572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10</a:t>
            </a:r>
          </a:p>
        </p:txBody>
      </p:sp>
      <p:sp>
        <p:nvSpPr>
          <p:cNvPr id="7" name="Rectangle 6"/>
          <p:cNvSpPr/>
          <p:nvPr/>
        </p:nvSpPr>
        <p:spPr>
          <a:xfrm>
            <a:off x="345830" y="3629928"/>
            <a:ext cx="828092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indent="-534988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 27(1)(</a:t>
            </a:r>
            <a:r>
              <a:rPr lang="it-IT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89013" indent="-454025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Anche nei settori regolati, ai sensi dell’art. 19, comma 3, la competenza a intervenire nei confronti delle condotte dei professionisti che integrano una pratica… scorretta, </a:t>
            </a:r>
            <a:r>
              <a:rPr lang="it-IT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fermo restando il rispetto della regolazione vigente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spetta, in via esclusiva, all’[AGCM],… acquisito il parere dell’Autorità di regolazione competente;</a:t>
            </a:r>
          </a:p>
          <a:p>
            <a:pPr marL="989013" indent="-365125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 ferma la competenza dell’Autorità di regolazione… nelle ipotesi di violazione della regolazione che </a:t>
            </a:r>
            <a:r>
              <a:rPr lang="it-IT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integrino gli estremi di una [PCS]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06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12648"/>
            <a:ext cx="8568952" cy="640020"/>
          </a:xfrm>
        </p:spPr>
        <p:txBody>
          <a:bodyPr/>
          <a:lstStyle/>
          <a:p>
            <a:r>
              <a:rPr lang="it-IT" dirty="0" smtClean="0">
                <a:solidFill>
                  <a:srgbClr val="003399"/>
                </a:solidFill>
              </a:rPr>
              <a:t>I principi enunciati dalla sentenza </a:t>
            </a:r>
            <a:r>
              <a:rPr lang="it-IT" i="1" dirty="0" smtClean="0">
                <a:solidFill>
                  <a:srgbClr val="003399"/>
                </a:solidFill>
              </a:rPr>
              <a:t>Carte </a:t>
            </a:r>
            <a:r>
              <a:rPr lang="it-IT" i="1" dirty="0" smtClean="0">
                <a:solidFill>
                  <a:srgbClr val="003399"/>
                </a:solidFill>
              </a:rPr>
              <a:t>sim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7544" y="1412776"/>
            <a:ext cx="8280920" cy="4896544"/>
          </a:xfrm>
        </p:spPr>
        <p:txBody>
          <a:bodyPr/>
          <a:lstStyle/>
          <a:p>
            <a:pPr lvl="1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it-IT" sz="2000" dirty="0" smtClean="0"/>
              <a:t>Le tre </a:t>
            </a:r>
            <a:r>
              <a:rPr lang="it-IT" sz="2000" dirty="0" smtClean="0"/>
              <a:t>principali tesi </a:t>
            </a:r>
            <a:endParaRPr lang="it-IT" sz="2000" dirty="0" smtClean="0"/>
          </a:p>
          <a:p>
            <a:pPr marL="631825" lvl="2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it-IT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Tesi della specialità per </a:t>
            </a:r>
            <a:r>
              <a:rPr lang="it-IT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«settori»</a:t>
            </a:r>
            <a:endParaRPr lang="it-IT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Adunanza Plenaria 11.5.2012, nn. 11-16 – principi codificati da   art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23(12)(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quinquesdecies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del 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d.l. n.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95/2012 (convertito 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l. 7.8.2012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135), oggi abrogato</a:t>
            </a:r>
          </a:p>
          <a:p>
            <a:pPr marL="631825" lvl="2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it-IT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Tesi</a:t>
            </a:r>
            <a:r>
              <a:rPr lang="it-IT" sz="2000" b="1" u="sng" dirty="0" smtClean="0"/>
              <a:t> </a:t>
            </a:r>
            <a:r>
              <a:rPr lang="it-IT" sz="2000" b="1" u="sng" dirty="0"/>
              <a:t>della specialità «per fattispecie</a:t>
            </a:r>
            <a:r>
              <a:rPr lang="it-IT" sz="2000" b="1" u="sng" dirty="0" smtClean="0"/>
              <a:t>»</a:t>
            </a:r>
            <a:endParaRPr lang="it-IT" sz="2000" dirty="0" smtClean="0"/>
          </a:p>
          <a:p>
            <a:pPr lvl="3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rocedura 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infrazione (n. 2013-2169) nei confronti dello Stato italiano per mancata corretta attuazione della Direttiva 2005/29/CE sulle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PCS</a:t>
            </a:r>
          </a:p>
          <a:p>
            <a:pPr lvl="3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it-IT" sz="1800" dirty="0" smtClean="0"/>
              <a:t>Art</a:t>
            </a:r>
            <a:r>
              <a:rPr lang="it-IT" sz="1800" dirty="0"/>
              <a:t>. 27(1)(</a:t>
            </a:r>
            <a:r>
              <a:rPr lang="it-IT" sz="1800" i="1" dirty="0"/>
              <a:t>bis</a:t>
            </a:r>
            <a:r>
              <a:rPr lang="it-IT" sz="1800" dirty="0"/>
              <a:t>) </a:t>
            </a:r>
            <a:r>
              <a:rPr lang="it-IT" sz="1800" dirty="0" smtClean="0"/>
              <a:t>cod. cons. </a:t>
            </a:r>
            <a:r>
              <a:rPr lang="it-IT" sz="1800" dirty="0"/>
              <a:t>(introdotto da d. lgs. 21/2014)</a:t>
            </a:r>
            <a:endParaRPr lang="it-IT" sz="1800" b="1" dirty="0" smtClean="0"/>
          </a:p>
          <a:p>
            <a:pPr lvl="3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it-IT" sz="1800" dirty="0" smtClean="0"/>
              <a:t>Adunanza </a:t>
            </a:r>
            <a:r>
              <a:rPr lang="it-IT" sz="1800" dirty="0"/>
              <a:t>Plenaria 9.2.2016, n 4: </a:t>
            </a:r>
            <a:r>
              <a:rPr lang="it-IT" sz="1800" dirty="0" smtClean="0"/>
              <a:t>criterio di </a:t>
            </a:r>
            <a:r>
              <a:rPr lang="it-IT" sz="1800" i="1" dirty="0" smtClean="0"/>
              <a:t>specialità </a:t>
            </a:r>
            <a:r>
              <a:rPr lang="it-IT" sz="1800" i="1" dirty="0"/>
              <a:t>per </a:t>
            </a:r>
            <a:r>
              <a:rPr lang="it-IT" sz="1800" i="1" dirty="0" smtClean="0"/>
              <a:t>progressione</a:t>
            </a:r>
            <a:r>
              <a:rPr lang="it-IT" sz="1800" dirty="0"/>
              <a:t> </a:t>
            </a:r>
            <a:r>
              <a:rPr lang="it-IT" sz="1800" dirty="0" smtClean="0"/>
              <a:t>– ma, AGCM </a:t>
            </a:r>
            <a:r>
              <a:rPr lang="it-IT" sz="1800" dirty="0"/>
              <a:t>sempre competente per le pratiche </a:t>
            </a:r>
            <a:r>
              <a:rPr lang="it-IT" sz="1800" dirty="0" smtClean="0"/>
              <a:t>aggressive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9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612647"/>
            <a:ext cx="8568952" cy="800129"/>
          </a:xfrm>
        </p:spPr>
        <p:txBody>
          <a:bodyPr/>
          <a:lstStyle/>
          <a:p>
            <a:r>
              <a:rPr lang="it-IT" dirty="0">
                <a:solidFill>
                  <a:srgbClr val="003399"/>
                </a:solidFill>
              </a:rPr>
              <a:t>I principi enunciati dalla sentenza </a:t>
            </a:r>
            <a:r>
              <a:rPr lang="it-IT" i="1" dirty="0">
                <a:solidFill>
                  <a:srgbClr val="003399"/>
                </a:solidFill>
              </a:rPr>
              <a:t>Wind/Carte </a:t>
            </a:r>
            <a:r>
              <a:rPr lang="it-IT" i="1" dirty="0" smtClean="0">
                <a:solidFill>
                  <a:srgbClr val="003399"/>
                </a:solidFill>
              </a:rPr>
              <a:t>sim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23529" y="1484784"/>
            <a:ext cx="8352928" cy="4608512"/>
          </a:xfrm>
        </p:spPr>
        <p:txBody>
          <a:bodyPr/>
          <a:lstStyle/>
          <a:p>
            <a:pPr marL="631825" lvl="2" indent="-342900" algn="just">
              <a:spcAft>
                <a:spcPts val="1800"/>
              </a:spcAft>
              <a:buFont typeface="+mj-lt"/>
              <a:buAutoNum type="arabicPeriod" startAt="3"/>
            </a:pPr>
            <a:r>
              <a:rPr lang="it-IT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Tesi fondata sul criterio dell’incompatibilità </a:t>
            </a:r>
          </a:p>
          <a:p>
            <a:pPr lvl="3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sentenza CGUE </a:t>
            </a:r>
            <a:r>
              <a:rPr lang="it-IT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Wind/Vodafone</a:t>
            </a:r>
            <a:endParaRPr lang="it-IT" sz="18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5338" lvl="3" indent="-171450" algn="just">
              <a:spcAft>
                <a:spcPts val="1200"/>
              </a:spcAft>
              <a:buFont typeface="Courier New" panose="02070309020205020404" pitchFamily="49" charset="0"/>
              <a:buChar char="-"/>
              <a:tabLst>
                <a:tab pos="7351713" algn="l"/>
                <a:tab pos="8162925" algn="l"/>
              </a:tabLst>
            </a:pPr>
            <a:r>
              <a:rPr lang="it-IT" sz="16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sz="16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ozione </a:t>
            </a:r>
            <a:r>
              <a:rPr lang="it-IT" sz="165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forte</a:t>
            </a:r>
            <a:r>
              <a:rPr lang="it-IT" sz="16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it-IT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65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contrasto</a:t>
            </a:r>
            <a:r>
              <a:rPr lang="it-IT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65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sensi dell’art</a:t>
            </a:r>
            <a:r>
              <a:rPr lang="it-IT" sz="16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3(4) Direttiva </a:t>
            </a:r>
            <a:r>
              <a:rPr lang="it-IT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PCS: oltre </a:t>
            </a:r>
            <a:r>
              <a:rPr lang="it-IT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mera difformità e </a:t>
            </a:r>
            <a:r>
              <a:rPr lang="it-IT" altLang="en-US" sz="16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sussiste unicamente quando disposizioni estranee alla direttiva PCS, disciplinanti aspetti specifici delle PCS, impongono ai professionisti, senza alcun margine di manovra, </a:t>
            </a:r>
            <a:r>
              <a:rPr lang="it-IT" altLang="en-US" sz="165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obblighi incompatibili con quelli stabiliti dalla direttiva PCS</a:t>
            </a:r>
            <a:r>
              <a:rPr lang="it-IT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it-IT" sz="16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5338" lvl="3" indent="-171450" algn="just">
              <a:spcAft>
                <a:spcPts val="1800"/>
              </a:spcAft>
              <a:buFont typeface="Courier New" panose="02070309020205020404" pitchFamily="49" charset="0"/>
              <a:buChar char="-"/>
              <a:tabLst>
                <a:tab pos="7351713" algn="l"/>
                <a:tab pos="8162925" algn="l"/>
              </a:tabLst>
            </a:pPr>
            <a:r>
              <a:rPr lang="it-IT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Interpretazione </a:t>
            </a:r>
            <a:r>
              <a:rPr lang="it-IT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restrittiva </a:t>
            </a:r>
            <a:r>
              <a:rPr lang="it-IT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it-IT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concetto di «</a:t>
            </a:r>
            <a:r>
              <a:rPr lang="it-IT" sz="16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norme dell’Unione</a:t>
            </a:r>
            <a:r>
              <a:rPr lang="it-IT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(implicita)</a:t>
            </a:r>
            <a:endParaRPr lang="it-IT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5338" lvl="3" indent="-171450" algn="just">
              <a:spcAft>
                <a:spcPts val="1800"/>
              </a:spcAft>
              <a:buFont typeface="Courier New" panose="02070309020205020404" pitchFamily="49" charset="0"/>
              <a:buChar char="-"/>
              <a:tabLst>
                <a:tab pos="7351713" algn="l"/>
                <a:tab pos="8162925" algn="l"/>
              </a:tabLst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CGUE conclude che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6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L’articolo 3, paragrafo 4, della direttiva [PCS] dev’essere interpretato nel senso che non osta a una normativa nazionale in virtù della quale una condotta che costituisce una fornitura non richiesta, ai sensi dell’allegato I, punto 29, della [PCS], come quelle di cui trattasi nei procedimenti principali, deve essere valutata alla luce delle disposizioni di tale direttiva, </a:t>
            </a:r>
            <a:r>
              <a:rPr lang="it-IT" sz="165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la conseguenza che, secondo tale normativa, l’autorità nazionale di regolamentazione […] non è competente a sanzionare una siffatta condotta</a:t>
            </a:r>
            <a:r>
              <a:rPr lang="it-IT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3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it-IT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it-IT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it-IT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it-IT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5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1" y="612647"/>
            <a:ext cx="8663880" cy="728121"/>
          </a:xfrm>
        </p:spPr>
        <p:txBody>
          <a:bodyPr/>
          <a:lstStyle/>
          <a:p>
            <a:r>
              <a:rPr lang="it-IT" dirty="0">
                <a:solidFill>
                  <a:srgbClr val="003399"/>
                </a:solidFill>
              </a:rPr>
              <a:t>I principi enunciati dalla sentenza </a:t>
            </a:r>
            <a:r>
              <a:rPr lang="it-IT" i="1" dirty="0" smtClean="0">
                <a:solidFill>
                  <a:srgbClr val="003399"/>
                </a:solidFill>
              </a:rPr>
              <a:t>Carte </a:t>
            </a:r>
            <a:r>
              <a:rPr lang="it-IT" i="1" dirty="0">
                <a:solidFill>
                  <a:srgbClr val="003399"/>
                </a:solidFill>
              </a:rPr>
              <a:t>s</a:t>
            </a:r>
            <a:r>
              <a:rPr lang="it-IT" i="1" dirty="0" smtClean="0">
                <a:solidFill>
                  <a:srgbClr val="003399"/>
                </a:solidFill>
              </a:rPr>
              <a:t>im</a:t>
            </a:r>
            <a:br>
              <a:rPr lang="it-IT" i="1" dirty="0" smtClean="0">
                <a:solidFill>
                  <a:srgbClr val="003399"/>
                </a:solidFill>
              </a:rPr>
            </a:b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323528" y="1600842"/>
            <a:ext cx="8352928" cy="4608512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La sentenza </a:t>
            </a:r>
            <a:r>
              <a:rPr lang="it-IT" sz="2000" i="1" dirty="0" smtClean="0"/>
              <a:t>Carte </a:t>
            </a:r>
            <a:r>
              <a:rPr lang="it-IT" sz="2000" i="1" dirty="0"/>
              <a:t>s</a:t>
            </a:r>
            <a:r>
              <a:rPr lang="it-IT" sz="2000" i="1" dirty="0" smtClean="0"/>
              <a:t>im</a:t>
            </a:r>
            <a:r>
              <a:rPr lang="it-IT" sz="2000" dirty="0" smtClean="0"/>
              <a:t> ritiene che </a:t>
            </a:r>
            <a:r>
              <a:rPr lang="it-IT" sz="2000" dirty="0"/>
              <a:t>la CGUE </a:t>
            </a:r>
            <a:r>
              <a:rPr lang="it-IT" sz="2000" dirty="0" smtClean="0"/>
              <a:t>ha superato </a:t>
            </a:r>
            <a:r>
              <a:rPr lang="it-IT" sz="2000" dirty="0"/>
              <a:t>il «criterio di specialità» per adottare il «criterio di incompatibilità</a:t>
            </a:r>
            <a:r>
              <a:rPr lang="it-IT" sz="2000" dirty="0" smtClean="0"/>
              <a:t>» </a:t>
            </a:r>
            <a:r>
              <a:rPr lang="it-IT" sz="2000" dirty="0"/>
              <a:t>come strumento di risoluzione </a:t>
            </a:r>
            <a:r>
              <a:rPr lang="it-IT" sz="2000" dirty="0" smtClean="0"/>
              <a:t>della possibile </a:t>
            </a:r>
            <a:r>
              <a:rPr lang="it-IT" sz="2000" dirty="0"/>
              <a:t>concorrenza di </a:t>
            </a:r>
            <a:r>
              <a:rPr lang="it-IT" sz="2000" dirty="0" smtClean="0"/>
              <a:t>norme (generali e settoriali)</a:t>
            </a:r>
            <a:endParaRPr lang="it-IT" sz="2000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it-IT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criterio di specialità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it-IT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discipline presentano </a:t>
            </a:r>
            <a:r>
              <a:rPr lang="it-IT" sz="1800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aspetti comuni e </a:t>
            </a:r>
            <a:r>
              <a:rPr lang="it-IT" sz="1800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differenti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(per specificazione o per aggiunta)</a:t>
            </a:r>
            <a:endParaRPr lang="it-IT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it-IT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criterio di incompatibilità</a:t>
            </a:r>
            <a:r>
              <a:rPr lang="it-IT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lang="it-IT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due discipline 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sussist[e] </a:t>
            </a:r>
            <a:r>
              <a:rPr lang="it-IT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it-IT" sz="1800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complessiva divergenza di contenuti</a:t>
            </a:r>
            <a:r>
              <a:rPr lang="it-IT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 non ne 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consent[e] </a:t>
            </a:r>
            <a:r>
              <a:rPr lang="it-IT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neanche l’astratta </a:t>
            </a:r>
            <a:r>
              <a:rPr lang="it-IT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coesistenza</a:t>
            </a:r>
            <a:r>
              <a:rPr lang="it-IT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000" dirty="0" smtClean="0"/>
              <a:t>Secondo il Consiglio di Stato, </a:t>
            </a:r>
            <a:r>
              <a:rPr lang="it-IT" sz="2000" dirty="0"/>
              <a:t>l</a:t>
            </a:r>
            <a:r>
              <a:rPr lang="it-IT" sz="2000" dirty="0" smtClean="0"/>
              <a:t>a locuzione </a:t>
            </a:r>
            <a:r>
              <a:rPr lang="it-IT" sz="2000" i="1" dirty="0" smtClean="0"/>
              <a:t>aspetti specifici </a:t>
            </a:r>
            <a:r>
              <a:rPr lang="it-IT" sz="2000" dirty="0" smtClean="0"/>
              <a:t>delle PCS (</a:t>
            </a:r>
            <a:r>
              <a:rPr lang="it-IT" sz="2000" i="1" dirty="0" smtClean="0"/>
              <a:t>ex </a:t>
            </a:r>
            <a:r>
              <a:rPr lang="it-IT" sz="2000" dirty="0" smtClean="0"/>
              <a:t>art. 19(3) cod. cons.) impone un confronto non tra settori o fattispecie concrete, ma </a:t>
            </a:r>
            <a:r>
              <a:rPr lang="it-IT" sz="2000" u="sng" dirty="0" smtClean="0"/>
              <a:t>tra singole norme generali e di settore</a:t>
            </a:r>
            <a:r>
              <a:rPr lang="it-IT" sz="2000" i="1" dirty="0" smtClean="0"/>
              <a:t>, </a:t>
            </a:r>
            <a:r>
              <a:rPr lang="it-IT" sz="2000" dirty="0" smtClean="0"/>
              <a:t>con </a:t>
            </a:r>
            <a:r>
              <a:rPr lang="it-IT" sz="2000" dirty="0"/>
              <a:t>applicazione di queste ultime soltanto qualora contengano profili di disciplina </a:t>
            </a:r>
            <a:r>
              <a:rPr lang="it-IT" sz="2000" u="sng" dirty="0"/>
              <a:t>incompatibili</a:t>
            </a:r>
            <a:r>
              <a:rPr lang="it-IT" sz="2000" dirty="0"/>
              <a:t> con la natura delle regole di condotta contemplate nei due settori.</a:t>
            </a:r>
            <a:endParaRPr lang="it-IT" sz="2000" u="sng" dirty="0" smtClean="0"/>
          </a:p>
          <a:p>
            <a:pPr lvl="2" algn="just"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2598153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3399"/>
                </a:solidFill>
              </a:rPr>
              <a:t>I principi enunciati dalla sentenza </a:t>
            </a:r>
            <a:r>
              <a:rPr lang="it-IT" i="1" dirty="0" smtClean="0">
                <a:solidFill>
                  <a:srgbClr val="003399"/>
                </a:solidFill>
              </a:rPr>
              <a:t>Carte </a:t>
            </a:r>
            <a:r>
              <a:rPr lang="it-IT" i="1" dirty="0" smtClean="0">
                <a:solidFill>
                  <a:srgbClr val="003399"/>
                </a:solidFill>
              </a:rPr>
              <a:t>sim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77293" y="1691664"/>
            <a:ext cx="8352928" cy="4608512"/>
          </a:xfrm>
        </p:spPr>
        <p:txBody>
          <a:bodyPr/>
          <a:lstStyle/>
          <a:p>
            <a:pPr lvl="1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it-IT" sz="2000" dirty="0" smtClean="0"/>
              <a:t>Su tali basi</a:t>
            </a:r>
            <a:r>
              <a:rPr lang="it-IT" sz="2000" dirty="0"/>
              <a:t>, il Consiglio di Stato </a:t>
            </a:r>
            <a:r>
              <a:rPr lang="it-IT" sz="2000" dirty="0" smtClean="0"/>
              <a:t>conclude che:</a:t>
            </a:r>
          </a:p>
          <a:p>
            <a:pPr marL="268288" lvl="1" indent="0" algn="just">
              <a:spcAft>
                <a:spcPts val="1800"/>
              </a:spcAft>
              <a:buNone/>
            </a:pPr>
            <a:r>
              <a:rPr lang="it-IT" sz="2000" dirty="0" smtClean="0"/>
              <a:t>«</a:t>
            </a:r>
            <a:r>
              <a:rPr lang="it-IT" sz="2000" i="1" dirty="0" smtClean="0"/>
              <a:t>In definitiva, alla luce di quanto affermato dalla CGUE, </a:t>
            </a:r>
            <a:r>
              <a:rPr lang="it-IT" sz="2000" i="1" u="sng" dirty="0" smtClean="0"/>
              <a:t>la regola generale è che</a:t>
            </a:r>
            <a:r>
              <a:rPr lang="it-IT" sz="2000" i="1" dirty="0" smtClean="0"/>
              <a:t>, in presenza di una [PCS], </a:t>
            </a:r>
            <a:r>
              <a:rPr lang="it-IT" sz="2000" i="1" u="sng" dirty="0" smtClean="0"/>
              <a:t>la competenza è dell’AGCM</a:t>
            </a:r>
            <a:r>
              <a:rPr lang="it-IT" sz="2000" i="1" dirty="0" smtClean="0"/>
              <a:t>. La </a:t>
            </a:r>
            <a:r>
              <a:rPr lang="it-IT" sz="2000" i="1" u="sng" dirty="0" smtClean="0"/>
              <a:t>competenza delle altre Autorità di settore è residuale </a:t>
            </a:r>
            <a:r>
              <a:rPr lang="it-IT" sz="2000" i="1" dirty="0" smtClean="0"/>
              <a:t>e ricorre soltanto quando la disciplina di settore regoli «</a:t>
            </a:r>
            <a:r>
              <a:rPr lang="it-IT" sz="2000" dirty="0" smtClean="0"/>
              <a:t>aspetti specifici</a:t>
            </a:r>
            <a:r>
              <a:rPr lang="it-IT" sz="2000" i="1" dirty="0" smtClean="0"/>
              <a:t>» delle [PCS] che rendono le due discipline incompatibili</a:t>
            </a:r>
            <a:r>
              <a:rPr lang="it-IT" sz="20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75422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591873" cy="872137"/>
          </a:xfrm>
        </p:spPr>
        <p:txBody>
          <a:bodyPr/>
          <a:lstStyle/>
          <a:p>
            <a:r>
              <a:rPr lang="it-IT" dirty="0">
                <a:solidFill>
                  <a:srgbClr val="003399"/>
                </a:solidFill>
              </a:rPr>
              <a:t>I principi enunciati dalla sentenza </a:t>
            </a:r>
            <a:r>
              <a:rPr lang="it-IT" i="1" dirty="0" smtClean="0">
                <a:solidFill>
                  <a:srgbClr val="003399"/>
                </a:solidFill>
              </a:rPr>
              <a:t>Carte </a:t>
            </a:r>
            <a:r>
              <a:rPr lang="it-IT" i="1" dirty="0">
                <a:solidFill>
                  <a:srgbClr val="003399"/>
                </a:solidFill>
              </a:rPr>
              <a:t>s</a:t>
            </a:r>
            <a:r>
              <a:rPr lang="it-IT" i="1" dirty="0" smtClean="0">
                <a:solidFill>
                  <a:srgbClr val="003399"/>
                </a:solidFill>
              </a:rPr>
              <a:t>im</a:t>
            </a:r>
            <a:br>
              <a:rPr lang="it-IT" i="1" dirty="0" smtClean="0">
                <a:solidFill>
                  <a:srgbClr val="003399"/>
                </a:solidFill>
              </a:rPr>
            </a:br>
            <a:r>
              <a:rPr lang="it-IT" sz="2400" i="1" dirty="0" smtClean="0">
                <a:solidFill>
                  <a:srgbClr val="003399"/>
                </a:solidFill>
              </a:rPr>
              <a:t>La soluzione della fattispecie concreta</a:t>
            </a:r>
            <a:endParaRPr lang="en-US" i="1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77294" y="1340768"/>
            <a:ext cx="8343180" cy="5121765"/>
          </a:xfrm>
        </p:spPr>
        <p:txBody>
          <a:bodyPr/>
          <a:lstStyle/>
          <a:p>
            <a:pPr lvl="1"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/>
              <a:t>In relazione al caso di specie, le norme rilevanti del settore delle comunicazioni elettroniche non contengono profili di disciplina contrastanti con la normativa PCS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it-IT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/>
              <a:t>d</a:t>
            </a:r>
            <a:r>
              <a:rPr lang="it-IT" sz="2000" dirty="0"/>
              <a:t>. lgs. </a:t>
            </a:r>
            <a:r>
              <a:rPr lang="it-IT" sz="2000" dirty="0" smtClean="0"/>
              <a:t>n. 259/2003 impone obblighi di informazione che gli operatori devono fornire all’utente al momento della stipulazione del contratto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tratta di un «aspetto» della PCS censurata che non la contraddice, ma anzi ne conferma l’illiceità</a:t>
            </a:r>
          </a:p>
          <a:p>
            <a:pPr lvl="3" algn="just">
              <a:spcAft>
                <a:spcPts val="1800"/>
              </a:spcAft>
              <a:buFont typeface="Courier New" panose="02070309020205020404" pitchFamily="49" charset="0"/>
              <a:buChar char="-"/>
            </a:pPr>
            <a:r>
              <a:rPr lang="it-IT" sz="1600" i="1" u="sng" dirty="0" smtClean="0"/>
              <a:t>PCS censurata</a:t>
            </a:r>
            <a:r>
              <a:rPr lang="it-IT" sz="1600" dirty="0" smtClean="0"/>
              <a:t>: commercializzazione </a:t>
            </a:r>
            <a:r>
              <a:rPr lang="it-IT" sz="1600" dirty="0"/>
              <a:t>di carte SIM sulle quali erano preimpostati servizi di navigazione internet e segreteria telefonica, senza che i consumatori fossero stati informati della loro pre-impostazione e pre-attivazione</a:t>
            </a:r>
          </a:p>
          <a:p>
            <a:pPr lvl="1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it-IT" sz="2000" dirty="0" smtClean="0"/>
              <a:t>In assenza di «</a:t>
            </a:r>
            <a:r>
              <a:rPr lang="it-IT" sz="2000" i="1" dirty="0" smtClean="0"/>
              <a:t>oggettiva incompatibilità</a:t>
            </a:r>
            <a:r>
              <a:rPr lang="it-IT" sz="2000" dirty="0" smtClean="0"/>
              <a:t>» tra la normativa PCS e la regolamentazione settoriale, si applica la prima e </a:t>
            </a:r>
            <a:r>
              <a:rPr lang="it-IT" sz="2000" u="sng" dirty="0" smtClean="0"/>
              <a:t>la competenza spetta (esclusivamente) all’AGCM </a:t>
            </a:r>
            <a:endParaRPr lang="en-US" sz="2400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21894"/>
      </p:ext>
    </p:extLst>
  </p:cSld>
  <p:clrMapOvr>
    <a:masterClrMapping/>
  </p:clrMapOvr>
</p:sld>
</file>

<file path=ppt/theme/theme1.xml><?xml version="1.0" encoding="utf-8"?>
<a:theme xmlns:a="http://schemas.openxmlformats.org/drawingml/2006/main" name="CG Standard">
  <a:themeElements>
    <a:clrScheme name="CG -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96D2FA"/>
      </a:accent1>
      <a:accent2>
        <a:srgbClr val="FF9A9B"/>
      </a:accent2>
      <a:accent3>
        <a:srgbClr val="FAE678"/>
      </a:accent3>
      <a:accent4>
        <a:srgbClr val="B4B4B4"/>
      </a:accent4>
      <a:accent5>
        <a:srgbClr val="D7F0FA"/>
      </a:accent5>
      <a:accent6>
        <a:srgbClr val="32D700"/>
      </a:accent6>
      <a:hlink>
        <a:srgbClr val="000000"/>
      </a:hlink>
      <a:folHlink>
        <a:srgbClr val="828282"/>
      </a:folHlink>
    </a:clrScheme>
    <a:fontScheme name="CG Fon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G Standard.potx" id="{0A1BCB97-DAFA-4BC8-9668-485CF9DE2770}" vid="{D4071CF5-9DE4-4CAF-BB12-70CB944A2A59}"/>
    </a:ext>
  </a:extLst>
</a:theme>
</file>

<file path=ppt/theme/theme2.xml><?xml version="1.0" encoding="utf-8"?>
<a:theme xmlns:a="http://schemas.openxmlformats.org/drawingml/2006/main" name="CG Body - Standard">
  <a:themeElements>
    <a:clrScheme name="Custom 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8ABFF"/>
      </a:accent1>
      <a:accent2>
        <a:srgbClr val="FF6361"/>
      </a:accent2>
      <a:accent3>
        <a:srgbClr val="FCC300"/>
      </a:accent3>
      <a:accent4>
        <a:srgbClr val="828282"/>
      </a:accent4>
      <a:accent5>
        <a:srgbClr val="D7F0FA"/>
      </a:accent5>
      <a:accent6>
        <a:srgbClr val="32D700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G Standard.potx" id="{0A1BCB97-DAFA-4BC8-9668-485CF9DE2770}" vid="{906D20BA-64C7-426F-9F8C-01CC75CF775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CG Standard</Template>
  <TotalTime>3336</TotalTime>
  <Words>1521</Words>
  <Application>Microsoft Office PowerPoint</Application>
  <PresentationFormat>On-screen Show (4:3)</PresentationFormat>
  <Paragraphs>97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Franklin Gothic Book</vt:lpstr>
      <vt:lpstr>Lucida Grande</vt:lpstr>
      <vt:lpstr>Arial</vt:lpstr>
      <vt:lpstr>Courier New</vt:lpstr>
      <vt:lpstr>Times</vt:lpstr>
      <vt:lpstr>Times New Roman</vt:lpstr>
      <vt:lpstr>Wingdings</vt:lpstr>
      <vt:lpstr>Wingdings 2</vt:lpstr>
      <vt:lpstr>CG Standard</vt:lpstr>
      <vt:lpstr>CG Body - Standard</vt:lpstr>
      <vt:lpstr>Il riparto di competenza tra AGCM e Autorità di settore in materia di tutela dei consumatori:  La sentenza del Consiglio di Stato 25.10.2019, n. 7296</vt:lpstr>
      <vt:lpstr>La sentenza del Consiglio di Stato 25.10.2019, n. 7296 Carte sim </vt:lpstr>
      <vt:lpstr>Normativa PCS e Regolazione di Settore: una lunga e travagliata vicenda </vt:lpstr>
      <vt:lpstr>Le norme fondamentali che regolano il riparto di competenza (ad oggi in vigore)  </vt:lpstr>
      <vt:lpstr>I principi enunciati dalla sentenza Carte sim</vt:lpstr>
      <vt:lpstr>I principi enunciati dalla sentenza Wind/Carte sim</vt:lpstr>
      <vt:lpstr>I principi enunciati dalla sentenza Carte sim </vt:lpstr>
      <vt:lpstr>I principi enunciati dalla sentenza Carte sim</vt:lpstr>
      <vt:lpstr>I principi enunciati dalla sentenza Carte sim La soluzione della fattispecie concreta</vt:lpstr>
      <vt:lpstr>I principi enunciati dalla sentenza Carte sim Il divieto di bis in idem</vt:lpstr>
      <vt:lpstr>La sentenza Carte sim: luci e ombre   </vt:lpstr>
      <vt:lpstr>La sentenza Carte sim: luci e ombre   </vt:lpstr>
      <vt:lpstr>PowerPoint Presentation</vt:lpstr>
    </vt:vector>
  </TitlesOfParts>
  <Company>CGSH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CGSH</dc:creator>
  <cp:lastModifiedBy>CGSH</cp:lastModifiedBy>
  <cp:revision>369</cp:revision>
  <cp:lastPrinted>2018-10-15T07:51:16Z</cp:lastPrinted>
  <dcterms:created xsi:type="dcterms:W3CDTF">2018-10-10T12:59:47Z</dcterms:created>
  <dcterms:modified xsi:type="dcterms:W3CDTF">2020-02-07T16:07:40Z</dcterms:modified>
</cp:coreProperties>
</file>