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9"/>
  </p:notesMasterIdLst>
  <p:handoutMasterIdLst>
    <p:handoutMasterId r:id="rId20"/>
  </p:handoutMasterIdLst>
  <p:sldIdLst>
    <p:sldId id="297" r:id="rId2"/>
    <p:sldId id="367" r:id="rId3"/>
    <p:sldId id="375" r:id="rId4"/>
    <p:sldId id="372" r:id="rId5"/>
    <p:sldId id="373" r:id="rId6"/>
    <p:sldId id="374" r:id="rId7"/>
    <p:sldId id="362" r:id="rId8"/>
    <p:sldId id="257" r:id="rId9"/>
    <p:sldId id="364" r:id="rId10"/>
    <p:sldId id="354" r:id="rId11"/>
    <p:sldId id="369" r:id="rId12"/>
    <p:sldId id="368" r:id="rId13"/>
    <p:sldId id="371" r:id="rId14"/>
    <p:sldId id="365" r:id="rId15"/>
    <p:sldId id="376" r:id="rId16"/>
    <p:sldId id="358" r:id="rId17"/>
    <p:sldId id="353" r:id="rId18"/>
  </p:sldIdLst>
  <p:sldSz cx="9144000" cy="5143500" type="screen16x9"/>
  <p:notesSz cx="6797675" cy="987266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57630"/>
    <a:srgbClr val="4D4D4D"/>
    <a:srgbClr val="D52B1E"/>
    <a:srgbClr val="00A599"/>
    <a:srgbClr val="C50084"/>
    <a:srgbClr val="FFA100"/>
    <a:srgbClr val="6A813B"/>
    <a:srgbClr val="AAA38E"/>
    <a:srgbClr val="BEC5C2"/>
    <a:srgbClr val="5482A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3CC09C39-9CE5-446E-AEAF-915892A51F0D}">
  <a:tblStyle styleId="{3FD0621C-DD2D-4F94-8DB7-DDE1EBF4787F}" styleName="HL_Table_1">
    <a:tblBg>
      <a:effect>
        <a:effectLst/>
      </a:effect>
    </a:tblBg>
    <a:wholeTbl>
      <a:tcTxStyle b="off" i="off">
        <a:fontRef idx="major"/>
        <a:schemeClr val="tx1"/>
      </a:tcTxStyle>
      <a:tcStyle>
        <a:tcBdr>
          <a:left>
            <a:ln>
              <a:noFill/>
            </a:ln>
          </a:left>
          <a:right>
            <a:ln>
              <a:noFill/>
            </a:ln>
          </a:right>
          <a:top>
            <a:ln w="4233" cap="flat" cmpd="sng" algn="ctr">
              <a:solidFill>
                <a:schemeClr val="phClr"/>
              </a:solidFill>
              <a:prstDash val="solid"/>
            </a:ln>
          </a:top>
          <a:bottom>
            <a:ln w="4233" cap="flat" cmpd="sng" algn="ctr">
              <a:solidFill>
                <a:schemeClr val="phClr"/>
              </a:solidFill>
              <a:prstDash val="solid"/>
            </a:ln>
          </a:bottom>
          <a:insideH>
            <a:ln w="4233" cap="flat" cmpd="sng" algn="ctr">
              <a:solidFill>
                <a:schemeClr val="phClr"/>
              </a:solidFill>
              <a:prstDash val="solid"/>
            </a:ln>
          </a:insideH>
          <a:insideV>
            <a:ln>
              <a:noFill/>
            </a:ln>
          </a:insideV>
          <a:tl2br>
            <a:ln>
              <a:noFill/>
            </a:ln>
          </a:tl2br>
          <a:tr2bl>
            <a:ln>
              <a:noFill/>
            </a:ln>
          </a:tr2bl>
        </a:tcBdr>
        <a:fill>
          <a:noFill/>
        </a:fill>
      </a:tcStyle>
    </a:wholeTbl>
    <a:firstRow>
      <a:tcTxStyle b="on" i="off">
        <a:fontRef idx="major"/>
        <a:schemeClr val="tx1"/>
      </a:tcTxStyle>
      <a:tcStyle>
        <a:tcBdr>
          <a:left>
            <a:ln>
              <a:noFill/>
            </a:ln>
          </a:left>
          <a:right>
            <a:ln>
              <a:noFill/>
            </a:ln>
          </a:right>
          <a:top>
            <a:ln w="4233" cap="flat" cmpd="sng" algn="ctr">
              <a:solidFill>
                <a:schemeClr val="phClr"/>
              </a:solidFill>
              <a:prstDash val="solid"/>
            </a:ln>
          </a:top>
          <a:bottom>
            <a:ln w="4233" cap="flat" cmpd="sng" algn="ctr">
              <a:solidFill>
                <a:schemeClr val="phClr"/>
              </a:solidFill>
              <a:prstDash val="solid"/>
            </a:ln>
          </a:bottom>
          <a:insideH>
            <a:ln>
              <a:noFill/>
            </a:ln>
          </a:insideH>
          <a:insideV>
            <a:ln>
              <a:noFill/>
            </a:ln>
          </a:insideV>
          <a:tl2br>
            <a:ln>
              <a:noFill/>
            </a:ln>
          </a:tl2br>
          <a:tr2bl>
            <a:ln>
              <a:noFill/>
            </a:ln>
          </a:tr2bl>
        </a:tcBdr>
        <a:fill>
          <a:noFill/>
        </a:fill>
      </a:tcStyle>
    </a:firstRow>
  </a:tblStyle>
  <a:tblStyle styleId="{3CC09C39-9CE5-446E-AEAF-915892A51F0D}" styleName="HL_Table_2">
    <a:tblBg>
      <a:effect>
        <a:effectLst/>
      </a:effect>
    </a:tblBg>
    <a:wholeTbl>
      <a:tcTxStyle b="off" i="off">
        <a:fontRef idx="major"/>
        <a:schemeClr val="tx1"/>
      </a:tcTxStyle>
      <a:tcStyle>
        <a:tcBdr>
          <a:left>
            <a:ln>
              <a:noFill/>
            </a:ln>
          </a:left>
          <a:right>
            <a:ln>
              <a:noFill/>
            </a:ln>
          </a:right>
          <a:top>
            <a:ln w="4233" cap="flat" cmpd="sng" algn="ctr">
              <a:solidFill>
                <a:schemeClr val="phClr"/>
              </a:solidFill>
              <a:prstDash val="solid"/>
            </a:ln>
          </a:top>
          <a:bottom>
            <a:ln w="4233" cap="flat" cmpd="sng" algn="ctr">
              <a:solidFill>
                <a:schemeClr val="phClr"/>
              </a:solidFill>
              <a:prstDash val="solid"/>
            </a:ln>
          </a:bottom>
          <a:insideH>
            <a:ln w="4233" cap="flat" cmpd="sng" algn="ctr">
              <a:solidFill>
                <a:schemeClr val="phClr"/>
              </a:solidFill>
              <a:prstDash val="solid"/>
            </a:ln>
          </a:insideH>
          <a:insideV>
            <a:ln>
              <a:noFill/>
            </a:ln>
          </a:insideV>
          <a:tl2br>
            <a:ln>
              <a:noFill/>
            </a:ln>
          </a:tl2br>
          <a:tr2bl>
            <a:ln>
              <a:noFill/>
            </a:ln>
          </a:tr2bl>
        </a:tcBdr>
        <a:fill>
          <a:noFill/>
        </a:fill>
      </a:tcStyle>
    </a:wholeTbl>
    <a:band1H>
      <a:tcTxStyle b="off" i="off">
        <a:fontRef idx="major"/>
        <a:schemeClr val="tx1"/>
      </a:tcTxStyle>
      <a:tcStyle>
        <a:tcBdr/>
        <a:fill>
          <a:noFill/>
        </a:fill>
      </a:tcStyle>
    </a:band1H>
    <a:band2H>
      <a:tcTxStyle b="off" i="off">
        <a:fontRef idx="major"/>
        <a:schemeClr val="tx1"/>
      </a:tcTxStyle>
      <a:tcStyle>
        <a:tcBdr/>
        <a:fill>
          <a:solidFill>
            <a:schemeClr val="phClr">
              <a:alpha val="10000"/>
            </a:schemeClr>
          </a:solidFill>
        </a:fill>
      </a:tcStyle>
    </a:band2H>
    <a:firstRow>
      <a:tcTxStyle b="on" i="off">
        <a:fontRef idx="major"/>
        <a:schemeClr val="tx1"/>
      </a:tcTxStyle>
      <a:tcStyle>
        <a:tcBdr>
          <a:left>
            <a:ln>
              <a:noFill/>
            </a:ln>
          </a:left>
          <a:right>
            <a:ln>
              <a:noFill/>
            </a:ln>
          </a:right>
          <a:top>
            <a:ln w="4233" cap="flat" cmpd="sng" algn="ctr">
              <a:solidFill>
                <a:schemeClr val="phClr"/>
              </a:solidFill>
              <a:prstDash val="solid"/>
            </a:ln>
          </a:top>
          <a:bottom>
            <a:ln w="4233" cap="flat" cmpd="sng" algn="ctr">
              <a:solidFill>
                <a:schemeClr val="phClr"/>
              </a:solidFill>
              <a:prstDash val="solid"/>
            </a:ln>
          </a:bottom>
          <a:insideH>
            <a:ln>
              <a:noFill/>
            </a:ln>
          </a:insideH>
          <a:insideV>
            <a:ln>
              <a:noFill/>
            </a:ln>
          </a:insideV>
          <a:tl2br>
            <a:ln>
              <a:noFill/>
            </a:ln>
          </a:tl2br>
          <a:tr2bl>
            <a:ln>
              <a:noFill/>
            </a:ln>
          </a:tr2bl>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942" autoAdjust="0"/>
    <p:restoredTop sz="90071" autoAdjust="0"/>
  </p:normalViewPr>
  <p:slideViewPr>
    <p:cSldViewPr snapToGrid="0">
      <p:cViewPr varScale="1">
        <p:scale>
          <a:sx n="101" d="100"/>
          <a:sy n="101" d="100"/>
        </p:scale>
        <p:origin x="-992" y="-104"/>
      </p:cViewPr>
      <p:guideLst>
        <p:guide orient="horz" pos="848"/>
        <p:guide orient="horz" pos="3053"/>
        <p:guide pos="2071"/>
        <p:guide pos="5590"/>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79" d="100"/>
          <a:sy n="79" d="100"/>
        </p:scale>
        <p:origin x="-3912" y="-90"/>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handoutMaster" Target="handoutMasters/handout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109ECA4-DA7D-4C1D-A872-76E34B44E5A8}"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n-GB"/>
        </a:p>
      </dgm:t>
    </dgm:pt>
    <dgm:pt modelId="{65A6A448-DDC5-493F-9DE2-F8B69E517FF3}">
      <dgm:prSet phldrT="[Text]" custT="1">
        <dgm:style>
          <a:lnRef idx="1">
            <a:schemeClr val="accent1"/>
          </a:lnRef>
          <a:fillRef idx="3">
            <a:schemeClr val="accent1"/>
          </a:fillRef>
          <a:effectRef idx="2">
            <a:schemeClr val="accent1"/>
          </a:effectRef>
          <a:fontRef idx="minor">
            <a:schemeClr val="lt1"/>
          </a:fontRef>
        </dgm:style>
      </dgm:prSet>
      <dgm:spPr>
        <a:scene3d>
          <a:camera prst="orthographicFront" fov="0">
            <a:rot lat="0" lon="0" rev="0"/>
          </a:camera>
          <a:lightRig rig="threePt" dir="tl"/>
        </a:scene3d>
        <a:sp3d contourW="12700">
          <a:bevelT w="69850" h="63500"/>
        </a:sp3d>
      </dgm:spPr>
      <dgm:t>
        <a:bodyPr/>
        <a:lstStyle/>
        <a:p>
          <a:r>
            <a:rPr lang="it-IT" sz="1600" dirty="0" smtClean="0">
              <a:latin typeface="+mj-lt"/>
            </a:rPr>
            <a:t>Analisi eccessività basata su due </a:t>
          </a:r>
          <a:r>
            <a:rPr lang="it-IT" sz="1600" i="1" dirty="0" smtClean="0">
              <a:latin typeface="+mj-lt"/>
            </a:rPr>
            <a:t>benchmark</a:t>
          </a:r>
          <a:endParaRPr lang="en-GB" sz="1600" dirty="0">
            <a:latin typeface="+mj-lt"/>
          </a:endParaRPr>
        </a:p>
      </dgm:t>
    </dgm:pt>
    <dgm:pt modelId="{70CEDA6E-A76A-423D-BF88-F028960F1907}" type="parTrans" cxnId="{C58E94C2-679F-4E43-B017-26F32A3D0E04}">
      <dgm:prSet/>
      <dgm:spPr/>
      <dgm:t>
        <a:bodyPr/>
        <a:lstStyle/>
        <a:p>
          <a:endParaRPr lang="en-GB"/>
        </a:p>
      </dgm:t>
    </dgm:pt>
    <dgm:pt modelId="{3F0D94BE-95DE-4666-B7A6-6D366D531B53}" type="sibTrans" cxnId="{C58E94C2-679F-4E43-B017-26F32A3D0E04}">
      <dgm:prSet/>
      <dgm:spPr/>
      <dgm:t>
        <a:bodyPr/>
        <a:lstStyle/>
        <a:p>
          <a:endParaRPr lang="en-GB"/>
        </a:p>
      </dgm:t>
    </dgm:pt>
    <dgm:pt modelId="{DBA6451B-A1FE-485B-98BA-E548984BED88}">
      <dgm:prSet phldrT="[Text]"/>
      <dgm:spPr/>
      <dgm:t>
        <a:bodyPr/>
        <a:lstStyle/>
        <a:p>
          <a:pPr algn="l"/>
          <a:r>
            <a:rPr lang="it-IT" dirty="0" smtClean="0">
              <a:latin typeface="+mj-lt"/>
            </a:rPr>
            <a:t>Valutazione della sproporzione tra prezzi e costi in base alla differenza tra margine lordo di contribuzione e costi fissi e indiretti sostenuti da Aspen</a:t>
          </a:r>
          <a:endParaRPr lang="en-GB" i="1" dirty="0">
            <a:latin typeface="+mj-lt"/>
          </a:endParaRPr>
        </a:p>
      </dgm:t>
    </dgm:pt>
    <dgm:pt modelId="{BDAE3395-6898-4AA3-89DD-7D2407BD4E96}" type="parTrans" cxnId="{18B47DEB-B7A0-47AB-9A3B-2D1989CD75E5}">
      <dgm:prSet/>
      <dgm:spPr/>
      <dgm:t>
        <a:bodyPr/>
        <a:lstStyle/>
        <a:p>
          <a:endParaRPr lang="en-GB"/>
        </a:p>
      </dgm:t>
    </dgm:pt>
    <dgm:pt modelId="{0704A9AE-40EA-486D-80DE-9DD505B137CA}" type="sibTrans" cxnId="{18B47DEB-B7A0-47AB-9A3B-2D1989CD75E5}">
      <dgm:prSet/>
      <dgm:spPr/>
      <dgm:t>
        <a:bodyPr/>
        <a:lstStyle/>
        <a:p>
          <a:endParaRPr lang="en-GB"/>
        </a:p>
      </dgm:t>
    </dgm:pt>
    <dgm:pt modelId="{E92057D1-E561-4599-B946-8D50AAEC1EFF}">
      <dgm:prSet phldrT="[Text]" custT="1"/>
      <dgm:spPr/>
      <dgm:t>
        <a:bodyPr/>
        <a:lstStyle/>
        <a:p>
          <a:pPr algn="l"/>
          <a:r>
            <a:rPr lang="it-IT" sz="1200" i="1" dirty="0" smtClean="0">
              <a:latin typeface="+mj-lt"/>
            </a:rPr>
            <a:t>Cost plus, </a:t>
          </a:r>
          <a:r>
            <a:rPr lang="it-IT" sz="1200" dirty="0" smtClean="0">
              <a:latin typeface="+mj-lt"/>
            </a:rPr>
            <a:t>analisi dei ricavi e dell'insieme dei costi attribuibili ai farmaci, a cui è stato aggiunto un margine remunerativo tollerato nella misura pari ad un ROS del 13%</a:t>
          </a:r>
        </a:p>
        <a:p>
          <a:pPr algn="l"/>
          <a:r>
            <a:rPr lang="it-IT" sz="1200" i="0" dirty="0" smtClean="0">
              <a:latin typeface="+mj-lt"/>
            </a:rPr>
            <a:t>Eccesso=Ricavi-(</a:t>
          </a:r>
          <a:r>
            <a:rPr lang="it-IT" sz="1200" i="0" dirty="0" err="1" smtClean="0">
              <a:latin typeface="+mj-lt"/>
            </a:rPr>
            <a:t>Costi+ROS</a:t>
          </a:r>
          <a:r>
            <a:rPr lang="it-IT" sz="1200" i="0" dirty="0" smtClean="0">
              <a:latin typeface="+mj-lt"/>
            </a:rPr>
            <a:t>)</a:t>
          </a:r>
          <a:endParaRPr lang="en-GB" sz="1200" i="0" dirty="0">
            <a:latin typeface="+mj-lt"/>
          </a:endParaRPr>
        </a:p>
      </dgm:t>
    </dgm:pt>
    <dgm:pt modelId="{87419D7C-ED90-4A3B-8C93-0FAB604FA7C4}" type="parTrans" cxnId="{FDA396A2-44AB-48C5-AC9E-509F5BF263C4}">
      <dgm:prSet/>
      <dgm:spPr/>
      <dgm:t>
        <a:bodyPr/>
        <a:lstStyle/>
        <a:p>
          <a:endParaRPr lang="en-GB"/>
        </a:p>
      </dgm:t>
    </dgm:pt>
    <dgm:pt modelId="{F326C668-7F1D-4D5C-AB56-7E99656D6046}" type="sibTrans" cxnId="{FDA396A2-44AB-48C5-AC9E-509F5BF263C4}">
      <dgm:prSet/>
      <dgm:spPr/>
      <dgm:t>
        <a:bodyPr/>
        <a:lstStyle/>
        <a:p>
          <a:endParaRPr lang="en-GB"/>
        </a:p>
      </dgm:t>
    </dgm:pt>
    <dgm:pt modelId="{C0832B65-68D8-4768-A958-5C8A53D528A9}" type="pres">
      <dgm:prSet presAssocID="{F109ECA4-DA7D-4C1D-A872-76E34B44E5A8}" presName="diagram" presStyleCnt="0">
        <dgm:presLayoutVars>
          <dgm:chPref val="1"/>
          <dgm:dir/>
          <dgm:animOne val="branch"/>
          <dgm:animLvl val="lvl"/>
          <dgm:resizeHandles/>
        </dgm:presLayoutVars>
      </dgm:prSet>
      <dgm:spPr/>
      <dgm:t>
        <a:bodyPr/>
        <a:lstStyle/>
        <a:p>
          <a:endParaRPr lang="en-GB"/>
        </a:p>
      </dgm:t>
    </dgm:pt>
    <dgm:pt modelId="{82988905-00FB-4E7F-990E-1575C71B8245}" type="pres">
      <dgm:prSet presAssocID="{65A6A448-DDC5-493F-9DE2-F8B69E517FF3}" presName="root" presStyleCnt="0"/>
      <dgm:spPr/>
    </dgm:pt>
    <dgm:pt modelId="{E86B484C-9C25-492C-B575-E39677546856}" type="pres">
      <dgm:prSet presAssocID="{65A6A448-DDC5-493F-9DE2-F8B69E517FF3}" presName="rootComposite" presStyleCnt="0"/>
      <dgm:spPr/>
    </dgm:pt>
    <dgm:pt modelId="{7FE87594-EF76-434F-A167-A6DAD96EB125}" type="pres">
      <dgm:prSet presAssocID="{65A6A448-DDC5-493F-9DE2-F8B69E517FF3}" presName="rootText" presStyleLbl="node1" presStyleIdx="0" presStyleCnt="1" custScaleX="172167"/>
      <dgm:spPr/>
      <dgm:t>
        <a:bodyPr/>
        <a:lstStyle/>
        <a:p>
          <a:endParaRPr lang="en-GB"/>
        </a:p>
      </dgm:t>
    </dgm:pt>
    <dgm:pt modelId="{6A429028-B06B-46EB-AC8F-BC5A923AAE8A}" type="pres">
      <dgm:prSet presAssocID="{65A6A448-DDC5-493F-9DE2-F8B69E517FF3}" presName="rootConnector" presStyleLbl="node1" presStyleIdx="0" presStyleCnt="1"/>
      <dgm:spPr/>
      <dgm:t>
        <a:bodyPr/>
        <a:lstStyle/>
        <a:p>
          <a:endParaRPr lang="en-GB"/>
        </a:p>
      </dgm:t>
    </dgm:pt>
    <dgm:pt modelId="{21DC98C1-3A71-4349-A20D-FDDE3A064695}" type="pres">
      <dgm:prSet presAssocID="{65A6A448-DDC5-493F-9DE2-F8B69E517FF3}" presName="childShape" presStyleCnt="0"/>
      <dgm:spPr/>
    </dgm:pt>
    <dgm:pt modelId="{5C3F07DA-2365-4EA2-A797-59CB63867075}" type="pres">
      <dgm:prSet presAssocID="{BDAE3395-6898-4AA3-89DD-7D2407BD4E96}" presName="Name13" presStyleLbl="parChTrans1D2" presStyleIdx="0" presStyleCnt="2"/>
      <dgm:spPr/>
      <dgm:t>
        <a:bodyPr/>
        <a:lstStyle/>
        <a:p>
          <a:endParaRPr lang="en-GB"/>
        </a:p>
      </dgm:t>
    </dgm:pt>
    <dgm:pt modelId="{F5D5E85E-17E3-46A5-99BD-3912563B873D}" type="pres">
      <dgm:prSet presAssocID="{DBA6451B-A1FE-485B-98BA-E548984BED88}" presName="childText" presStyleLbl="bgAcc1" presStyleIdx="0" presStyleCnt="2" custScaleX="348313" custScaleY="97981">
        <dgm:presLayoutVars>
          <dgm:bulletEnabled val="1"/>
        </dgm:presLayoutVars>
      </dgm:prSet>
      <dgm:spPr/>
      <dgm:t>
        <a:bodyPr/>
        <a:lstStyle/>
        <a:p>
          <a:endParaRPr lang="en-GB"/>
        </a:p>
      </dgm:t>
    </dgm:pt>
    <dgm:pt modelId="{181D56F2-E6BA-4204-BB64-ED390B952E5E}" type="pres">
      <dgm:prSet presAssocID="{87419D7C-ED90-4A3B-8C93-0FAB604FA7C4}" presName="Name13" presStyleLbl="parChTrans1D2" presStyleIdx="1" presStyleCnt="2"/>
      <dgm:spPr/>
      <dgm:t>
        <a:bodyPr/>
        <a:lstStyle/>
        <a:p>
          <a:endParaRPr lang="en-GB"/>
        </a:p>
      </dgm:t>
    </dgm:pt>
    <dgm:pt modelId="{B3D7238F-C43C-4216-92F1-EE0906826C23}" type="pres">
      <dgm:prSet presAssocID="{E92057D1-E561-4599-B946-8D50AAEC1EFF}" presName="childText" presStyleLbl="bgAcc1" presStyleIdx="1" presStyleCnt="2" custScaleX="348313" custScaleY="150081">
        <dgm:presLayoutVars>
          <dgm:bulletEnabled val="1"/>
        </dgm:presLayoutVars>
      </dgm:prSet>
      <dgm:spPr/>
      <dgm:t>
        <a:bodyPr/>
        <a:lstStyle/>
        <a:p>
          <a:endParaRPr lang="en-GB"/>
        </a:p>
      </dgm:t>
    </dgm:pt>
  </dgm:ptLst>
  <dgm:cxnLst>
    <dgm:cxn modelId="{579CC71B-4271-4A83-A6B9-F68079E6CB26}" type="presOf" srcId="{DBA6451B-A1FE-485B-98BA-E548984BED88}" destId="{F5D5E85E-17E3-46A5-99BD-3912563B873D}" srcOrd="0" destOrd="0" presId="urn:microsoft.com/office/officeart/2005/8/layout/hierarchy3"/>
    <dgm:cxn modelId="{A23521A1-F2F6-474E-89C7-FA4F53D44B03}" type="presOf" srcId="{E92057D1-E561-4599-B946-8D50AAEC1EFF}" destId="{B3D7238F-C43C-4216-92F1-EE0906826C23}" srcOrd="0" destOrd="0" presId="urn:microsoft.com/office/officeart/2005/8/layout/hierarchy3"/>
    <dgm:cxn modelId="{18B47DEB-B7A0-47AB-9A3B-2D1989CD75E5}" srcId="{65A6A448-DDC5-493F-9DE2-F8B69E517FF3}" destId="{DBA6451B-A1FE-485B-98BA-E548984BED88}" srcOrd="0" destOrd="0" parTransId="{BDAE3395-6898-4AA3-89DD-7D2407BD4E96}" sibTransId="{0704A9AE-40EA-486D-80DE-9DD505B137CA}"/>
    <dgm:cxn modelId="{04FD03E9-F57D-4828-9475-BCA2A92BAE50}" type="presOf" srcId="{F109ECA4-DA7D-4C1D-A872-76E34B44E5A8}" destId="{C0832B65-68D8-4768-A958-5C8A53D528A9}" srcOrd="0" destOrd="0" presId="urn:microsoft.com/office/officeart/2005/8/layout/hierarchy3"/>
    <dgm:cxn modelId="{C58E94C2-679F-4E43-B017-26F32A3D0E04}" srcId="{F109ECA4-DA7D-4C1D-A872-76E34B44E5A8}" destId="{65A6A448-DDC5-493F-9DE2-F8B69E517FF3}" srcOrd="0" destOrd="0" parTransId="{70CEDA6E-A76A-423D-BF88-F028960F1907}" sibTransId="{3F0D94BE-95DE-4666-B7A6-6D366D531B53}"/>
    <dgm:cxn modelId="{784F5188-CDB4-4750-A4E5-50635CB1880F}" type="presOf" srcId="{65A6A448-DDC5-493F-9DE2-F8B69E517FF3}" destId="{7FE87594-EF76-434F-A167-A6DAD96EB125}" srcOrd="0" destOrd="0" presId="urn:microsoft.com/office/officeart/2005/8/layout/hierarchy3"/>
    <dgm:cxn modelId="{FDA396A2-44AB-48C5-AC9E-509F5BF263C4}" srcId="{65A6A448-DDC5-493F-9DE2-F8B69E517FF3}" destId="{E92057D1-E561-4599-B946-8D50AAEC1EFF}" srcOrd="1" destOrd="0" parTransId="{87419D7C-ED90-4A3B-8C93-0FAB604FA7C4}" sibTransId="{F326C668-7F1D-4D5C-AB56-7E99656D6046}"/>
    <dgm:cxn modelId="{C537FC73-28A6-4F37-8AD8-76DB31070719}" type="presOf" srcId="{65A6A448-DDC5-493F-9DE2-F8B69E517FF3}" destId="{6A429028-B06B-46EB-AC8F-BC5A923AAE8A}" srcOrd="1" destOrd="0" presId="urn:microsoft.com/office/officeart/2005/8/layout/hierarchy3"/>
    <dgm:cxn modelId="{38467A39-7E00-4866-AD2D-633D1E5451D2}" type="presOf" srcId="{BDAE3395-6898-4AA3-89DD-7D2407BD4E96}" destId="{5C3F07DA-2365-4EA2-A797-59CB63867075}" srcOrd="0" destOrd="0" presId="urn:microsoft.com/office/officeart/2005/8/layout/hierarchy3"/>
    <dgm:cxn modelId="{009B4BEF-C630-4EEF-8627-06118D649266}" type="presOf" srcId="{87419D7C-ED90-4A3B-8C93-0FAB604FA7C4}" destId="{181D56F2-E6BA-4204-BB64-ED390B952E5E}" srcOrd="0" destOrd="0" presId="urn:microsoft.com/office/officeart/2005/8/layout/hierarchy3"/>
    <dgm:cxn modelId="{2B25A289-8C47-4168-BFBD-7CA61E9571F6}" type="presParOf" srcId="{C0832B65-68D8-4768-A958-5C8A53D528A9}" destId="{82988905-00FB-4E7F-990E-1575C71B8245}" srcOrd="0" destOrd="0" presId="urn:microsoft.com/office/officeart/2005/8/layout/hierarchy3"/>
    <dgm:cxn modelId="{845AB55F-0548-4C32-860A-8E68B30948F1}" type="presParOf" srcId="{82988905-00FB-4E7F-990E-1575C71B8245}" destId="{E86B484C-9C25-492C-B575-E39677546856}" srcOrd="0" destOrd="0" presId="urn:microsoft.com/office/officeart/2005/8/layout/hierarchy3"/>
    <dgm:cxn modelId="{6034D191-C1FE-4F6E-8C17-7FF6718E3DAD}" type="presParOf" srcId="{E86B484C-9C25-492C-B575-E39677546856}" destId="{7FE87594-EF76-434F-A167-A6DAD96EB125}" srcOrd="0" destOrd="0" presId="urn:microsoft.com/office/officeart/2005/8/layout/hierarchy3"/>
    <dgm:cxn modelId="{E8D057D0-3544-4FDC-87DD-80BDFD1D4C4F}" type="presParOf" srcId="{E86B484C-9C25-492C-B575-E39677546856}" destId="{6A429028-B06B-46EB-AC8F-BC5A923AAE8A}" srcOrd="1" destOrd="0" presId="urn:microsoft.com/office/officeart/2005/8/layout/hierarchy3"/>
    <dgm:cxn modelId="{32450594-80BA-4E2B-A49C-A7711BF7DB76}" type="presParOf" srcId="{82988905-00FB-4E7F-990E-1575C71B8245}" destId="{21DC98C1-3A71-4349-A20D-FDDE3A064695}" srcOrd="1" destOrd="0" presId="urn:microsoft.com/office/officeart/2005/8/layout/hierarchy3"/>
    <dgm:cxn modelId="{4047474F-2B3D-45C9-B204-2BCD456BE1C6}" type="presParOf" srcId="{21DC98C1-3A71-4349-A20D-FDDE3A064695}" destId="{5C3F07DA-2365-4EA2-A797-59CB63867075}" srcOrd="0" destOrd="0" presId="urn:microsoft.com/office/officeart/2005/8/layout/hierarchy3"/>
    <dgm:cxn modelId="{99FFAF72-8797-43DE-A240-A59639110645}" type="presParOf" srcId="{21DC98C1-3A71-4349-A20D-FDDE3A064695}" destId="{F5D5E85E-17E3-46A5-99BD-3912563B873D}" srcOrd="1" destOrd="0" presId="urn:microsoft.com/office/officeart/2005/8/layout/hierarchy3"/>
    <dgm:cxn modelId="{51E7B222-190A-479E-80CE-5355F5BB7EBD}" type="presParOf" srcId="{21DC98C1-3A71-4349-A20D-FDDE3A064695}" destId="{181D56F2-E6BA-4204-BB64-ED390B952E5E}" srcOrd="2" destOrd="0" presId="urn:microsoft.com/office/officeart/2005/8/layout/hierarchy3"/>
    <dgm:cxn modelId="{32025CEA-61B5-409D-BE5C-B0768E2440DD}" type="presParOf" srcId="{21DC98C1-3A71-4349-A20D-FDDE3A064695}" destId="{B3D7238F-C43C-4216-92F1-EE0906826C23}" srcOrd="3" destOrd="0" presId="urn:microsoft.com/office/officeart/2005/8/layout/hierarchy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109ECA4-DA7D-4C1D-A872-76E34B44E5A8}"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n-GB"/>
        </a:p>
      </dgm:t>
    </dgm:pt>
    <dgm:pt modelId="{65A6A448-DDC5-493F-9DE2-F8B69E517FF3}">
      <dgm:prSet phldrT="[Text]">
        <dgm:style>
          <a:lnRef idx="1">
            <a:schemeClr val="accent1"/>
          </a:lnRef>
          <a:fillRef idx="3">
            <a:schemeClr val="accent1"/>
          </a:fillRef>
          <a:effectRef idx="2">
            <a:schemeClr val="accent1"/>
          </a:effectRef>
          <a:fontRef idx="minor">
            <a:schemeClr val="lt1"/>
          </a:fontRef>
        </dgm:style>
      </dgm:prSet>
      <dgm:spPr>
        <a:scene3d>
          <a:camera prst="orthographicFront" fov="0">
            <a:rot lat="0" lon="0" rev="0"/>
          </a:camera>
          <a:lightRig rig="threePt" dir="tl"/>
        </a:scene3d>
        <a:sp3d contourW="12700">
          <a:bevelT w="69850" h="63500"/>
        </a:sp3d>
      </dgm:spPr>
      <dgm:t>
        <a:bodyPr/>
        <a:lstStyle/>
        <a:p>
          <a:r>
            <a:rPr lang="it-IT" dirty="0" smtClean="0">
              <a:latin typeface="+mj-lt"/>
            </a:rPr>
            <a:t>Al fine di determinare  l'effettiva eccessività dei prezzi, l'OFT ha effettuato una serie di analisi</a:t>
          </a:r>
          <a:endParaRPr lang="en-GB" dirty="0">
            <a:latin typeface="+mj-lt"/>
          </a:endParaRPr>
        </a:p>
      </dgm:t>
    </dgm:pt>
    <dgm:pt modelId="{70CEDA6E-A76A-423D-BF88-F028960F1907}" type="parTrans" cxnId="{C58E94C2-679F-4E43-B017-26F32A3D0E04}">
      <dgm:prSet/>
      <dgm:spPr/>
      <dgm:t>
        <a:bodyPr/>
        <a:lstStyle/>
        <a:p>
          <a:endParaRPr lang="en-GB"/>
        </a:p>
      </dgm:t>
    </dgm:pt>
    <dgm:pt modelId="{3F0D94BE-95DE-4666-B7A6-6D366D531B53}" type="sibTrans" cxnId="{C58E94C2-679F-4E43-B017-26F32A3D0E04}">
      <dgm:prSet/>
      <dgm:spPr/>
      <dgm:t>
        <a:bodyPr/>
        <a:lstStyle/>
        <a:p>
          <a:endParaRPr lang="en-GB"/>
        </a:p>
      </dgm:t>
    </dgm:pt>
    <dgm:pt modelId="{DBA6451B-A1FE-485B-98BA-E548984BED88}">
      <dgm:prSet phldrT="[Text]"/>
      <dgm:spPr/>
      <dgm:t>
        <a:bodyPr/>
        <a:lstStyle/>
        <a:p>
          <a:r>
            <a:rPr lang="it-IT" dirty="0" smtClean="0">
              <a:latin typeface="+mj-lt"/>
            </a:rPr>
            <a:t>Analisi del divario tra i prezzi imposti ed i costi sostenuti (+80%)</a:t>
          </a:r>
          <a:endParaRPr lang="en-GB" i="1" dirty="0">
            <a:latin typeface="+mj-lt"/>
          </a:endParaRPr>
        </a:p>
      </dgm:t>
    </dgm:pt>
    <dgm:pt modelId="{BDAE3395-6898-4AA3-89DD-7D2407BD4E96}" type="parTrans" cxnId="{18B47DEB-B7A0-47AB-9A3B-2D1989CD75E5}">
      <dgm:prSet/>
      <dgm:spPr/>
      <dgm:t>
        <a:bodyPr/>
        <a:lstStyle/>
        <a:p>
          <a:endParaRPr lang="en-GB"/>
        </a:p>
      </dgm:t>
    </dgm:pt>
    <dgm:pt modelId="{0704A9AE-40EA-486D-80DE-9DD505B137CA}" type="sibTrans" cxnId="{18B47DEB-B7A0-47AB-9A3B-2D1989CD75E5}">
      <dgm:prSet/>
      <dgm:spPr/>
      <dgm:t>
        <a:bodyPr/>
        <a:lstStyle/>
        <a:p>
          <a:endParaRPr lang="en-GB"/>
        </a:p>
      </dgm:t>
    </dgm:pt>
    <dgm:pt modelId="{E92057D1-E561-4599-B946-8D50AAEC1EFF}">
      <dgm:prSet phldrT="[Text]"/>
      <dgm:spPr/>
      <dgm:t>
        <a:bodyPr/>
        <a:lstStyle/>
        <a:p>
          <a:r>
            <a:rPr lang="it-IT" dirty="0" smtClean="0">
              <a:latin typeface="+mj-lt"/>
            </a:rPr>
            <a:t>Analisi del divario tra i prezzi imposti da </a:t>
          </a:r>
          <a:r>
            <a:rPr lang="it-IT" dirty="0" err="1" smtClean="0">
              <a:latin typeface="+mj-lt"/>
            </a:rPr>
            <a:t>Napp</a:t>
          </a:r>
          <a:r>
            <a:rPr lang="it-IT" dirty="0" smtClean="0">
              <a:latin typeface="+mj-lt"/>
            </a:rPr>
            <a:t> e quelli applicati da altri </a:t>
          </a:r>
          <a:r>
            <a:rPr lang="it-IT" i="1" dirty="0" smtClean="0">
              <a:latin typeface="+mj-lt"/>
            </a:rPr>
            <a:t>competitors </a:t>
          </a:r>
          <a:r>
            <a:rPr lang="it-IT" dirty="0" smtClean="0">
              <a:latin typeface="+mj-lt"/>
            </a:rPr>
            <a:t>( + 35</a:t>
          </a:r>
          <a:r>
            <a:rPr lang="en-GB" b="0" i="0" dirty="0" smtClean="0"/>
            <a:t>~</a:t>
          </a:r>
          <a:r>
            <a:rPr lang="it-IT" dirty="0" smtClean="0">
              <a:latin typeface="+mj-lt"/>
            </a:rPr>
            <a:t> 67%)</a:t>
          </a:r>
          <a:endParaRPr lang="en-GB" i="1" dirty="0">
            <a:latin typeface="+mj-lt"/>
          </a:endParaRPr>
        </a:p>
      </dgm:t>
    </dgm:pt>
    <dgm:pt modelId="{87419D7C-ED90-4A3B-8C93-0FAB604FA7C4}" type="parTrans" cxnId="{FDA396A2-44AB-48C5-AC9E-509F5BF263C4}">
      <dgm:prSet/>
      <dgm:spPr/>
      <dgm:t>
        <a:bodyPr/>
        <a:lstStyle/>
        <a:p>
          <a:endParaRPr lang="en-GB"/>
        </a:p>
      </dgm:t>
    </dgm:pt>
    <dgm:pt modelId="{F326C668-7F1D-4D5C-AB56-7E99656D6046}" type="sibTrans" cxnId="{FDA396A2-44AB-48C5-AC9E-509F5BF263C4}">
      <dgm:prSet/>
      <dgm:spPr/>
      <dgm:t>
        <a:bodyPr/>
        <a:lstStyle/>
        <a:p>
          <a:endParaRPr lang="en-GB"/>
        </a:p>
      </dgm:t>
    </dgm:pt>
    <dgm:pt modelId="{F36F1AE0-A637-477D-859C-C2CE8B840278}">
      <dgm:prSet/>
      <dgm:spPr/>
      <dgm:t>
        <a:bodyPr/>
        <a:lstStyle/>
        <a:p>
          <a:r>
            <a:rPr lang="it-IT" dirty="0" smtClean="0">
              <a:latin typeface="+mj-lt"/>
            </a:rPr>
            <a:t>Confronto tra i prezzi applicati da </a:t>
          </a:r>
          <a:r>
            <a:rPr lang="it-IT" dirty="0" err="1" smtClean="0">
              <a:latin typeface="+mj-lt"/>
            </a:rPr>
            <a:t>Napp</a:t>
          </a:r>
          <a:r>
            <a:rPr lang="it-IT" dirty="0" smtClean="0">
              <a:latin typeface="+mj-lt"/>
            </a:rPr>
            <a:t> nel territorio UK e prezzi applicati in altri stati  (+500%)</a:t>
          </a:r>
          <a:endParaRPr lang="en-GB" dirty="0">
            <a:latin typeface="+mj-lt"/>
          </a:endParaRPr>
        </a:p>
      </dgm:t>
    </dgm:pt>
    <dgm:pt modelId="{8250F0F3-4CF6-4C3D-B222-1FBB7CF452C3}" type="parTrans" cxnId="{8BC61851-2E41-46C0-8C7E-36D873599655}">
      <dgm:prSet/>
      <dgm:spPr/>
      <dgm:t>
        <a:bodyPr/>
        <a:lstStyle/>
        <a:p>
          <a:endParaRPr lang="en-GB"/>
        </a:p>
      </dgm:t>
    </dgm:pt>
    <dgm:pt modelId="{1FA6EB5B-ED20-4274-B0AB-E5683FBD960B}" type="sibTrans" cxnId="{8BC61851-2E41-46C0-8C7E-36D873599655}">
      <dgm:prSet/>
      <dgm:spPr/>
      <dgm:t>
        <a:bodyPr/>
        <a:lstStyle/>
        <a:p>
          <a:endParaRPr lang="en-GB"/>
        </a:p>
      </dgm:t>
    </dgm:pt>
    <dgm:pt modelId="{8D53779E-60C5-4507-9AD7-3F24903F93BF}">
      <dgm:prSet/>
      <dgm:spPr/>
      <dgm:t>
        <a:bodyPr/>
        <a:lstStyle/>
        <a:p>
          <a:r>
            <a:rPr lang="it-IT" dirty="0" smtClean="0">
              <a:latin typeface="+mj-lt"/>
            </a:rPr>
            <a:t>Confronto tra i prezzi applicati agli ospedali e quelli applicati alle </a:t>
          </a:r>
          <a:r>
            <a:rPr lang="it-IT" i="1" dirty="0" smtClean="0">
              <a:latin typeface="+mj-lt"/>
            </a:rPr>
            <a:t>community </a:t>
          </a:r>
          <a:r>
            <a:rPr lang="it-IT" i="0" dirty="0" smtClean="0">
              <a:latin typeface="+mj-lt"/>
            </a:rPr>
            <a:t>(+</a:t>
          </a:r>
          <a:r>
            <a:rPr lang="it-IT" dirty="0" smtClean="0">
              <a:latin typeface="+mj-lt"/>
            </a:rPr>
            <a:t>1.400%)</a:t>
          </a:r>
          <a:endParaRPr lang="en-GB" dirty="0">
            <a:latin typeface="+mj-lt"/>
          </a:endParaRPr>
        </a:p>
      </dgm:t>
    </dgm:pt>
    <dgm:pt modelId="{99BEA629-7496-4611-919A-DEED35A15334}" type="parTrans" cxnId="{D6B62D44-DE16-4AFC-B0AA-916F26D3A865}">
      <dgm:prSet/>
      <dgm:spPr/>
      <dgm:t>
        <a:bodyPr/>
        <a:lstStyle/>
        <a:p>
          <a:endParaRPr lang="en-GB"/>
        </a:p>
      </dgm:t>
    </dgm:pt>
    <dgm:pt modelId="{AFA1781C-5D99-4777-BB63-45BBE39B93EB}" type="sibTrans" cxnId="{D6B62D44-DE16-4AFC-B0AA-916F26D3A865}">
      <dgm:prSet/>
      <dgm:spPr/>
      <dgm:t>
        <a:bodyPr/>
        <a:lstStyle/>
        <a:p>
          <a:endParaRPr lang="en-GB"/>
        </a:p>
      </dgm:t>
    </dgm:pt>
    <dgm:pt modelId="{C0832B65-68D8-4768-A958-5C8A53D528A9}" type="pres">
      <dgm:prSet presAssocID="{F109ECA4-DA7D-4C1D-A872-76E34B44E5A8}" presName="diagram" presStyleCnt="0">
        <dgm:presLayoutVars>
          <dgm:chPref val="1"/>
          <dgm:dir/>
          <dgm:animOne val="branch"/>
          <dgm:animLvl val="lvl"/>
          <dgm:resizeHandles/>
        </dgm:presLayoutVars>
      </dgm:prSet>
      <dgm:spPr/>
      <dgm:t>
        <a:bodyPr/>
        <a:lstStyle/>
        <a:p>
          <a:endParaRPr lang="en-GB"/>
        </a:p>
      </dgm:t>
    </dgm:pt>
    <dgm:pt modelId="{82988905-00FB-4E7F-990E-1575C71B8245}" type="pres">
      <dgm:prSet presAssocID="{65A6A448-DDC5-493F-9DE2-F8B69E517FF3}" presName="root" presStyleCnt="0"/>
      <dgm:spPr/>
    </dgm:pt>
    <dgm:pt modelId="{E86B484C-9C25-492C-B575-E39677546856}" type="pres">
      <dgm:prSet presAssocID="{65A6A448-DDC5-493F-9DE2-F8B69E517FF3}" presName="rootComposite" presStyleCnt="0"/>
      <dgm:spPr/>
    </dgm:pt>
    <dgm:pt modelId="{7FE87594-EF76-434F-A167-A6DAD96EB125}" type="pres">
      <dgm:prSet presAssocID="{65A6A448-DDC5-493F-9DE2-F8B69E517FF3}" presName="rootText" presStyleLbl="node1" presStyleIdx="0" presStyleCnt="1" custScaleX="381593"/>
      <dgm:spPr/>
      <dgm:t>
        <a:bodyPr/>
        <a:lstStyle/>
        <a:p>
          <a:endParaRPr lang="en-GB"/>
        </a:p>
      </dgm:t>
    </dgm:pt>
    <dgm:pt modelId="{6A429028-B06B-46EB-AC8F-BC5A923AAE8A}" type="pres">
      <dgm:prSet presAssocID="{65A6A448-DDC5-493F-9DE2-F8B69E517FF3}" presName="rootConnector" presStyleLbl="node1" presStyleIdx="0" presStyleCnt="1"/>
      <dgm:spPr/>
      <dgm:t>
        <a:bodyPr/>
        <a:lstStyle/>
        <a:p>
          <a:endParaRPr lang="en-GB"/>
        </a:p>
      </dgm:t>
    </dgm:pt>
    <dgm:pt modelId="{21DC98C1-3A71-4349-A20D-FDDE3A064695}" type="pres">
      <dgm:prSet presAssocID="{65A6A448-DDC5-493F-9DE2-F8B69E517FF3}" presName="childShape" presStyleCnt="0"/>
      <dgm:spPr/>
    </dgm:pt>
    <dgm:pt modelId="{5C3F07DA-2365-4EA2-A797-59CB63867075}" type="pres">
      <dgm:prSet presAssocID="{BDAE3395-6898-4AA3-89DD-7D2407BD4E96}" presName="Name13" presStyleLbl="parChTrans1D2" presStyleIdx="0" presStyleCnt="4"/>
      <dgm:spPr/>
      <dgm:t>
        <a:bodyPr/>
        <a:lstStyle/>
        <a:p>
          <a:endParaRPr lang="en-GB"/>
        </a:p>
      </dgm:t>
    </dgm:pt>
    <dgm:pt modelId="{F5D5E85E-17E3-46A5-99BD-3912563B873D}" type="pres">
      <dgm:prSet presAssocID="{DBA6451B-A1FE-485B-98BA-E548984BED88}" presName="childText" presStyleLbl="bgAcc1" presStyleIdx="0" presStyleCnt="4" custScaleX="443243" custScaleY="97981">
        <dgm:presLayoutVars>
          <dgm:bulletEnabled val="1"/>
        </dgm:presLayoutVars>
      </dgm:prSet>
      <dgm:spPr/>
      <dgm:t>
        <a:bodyPr/>
        <a:lstStyle/>
        <a:p>
          <a:endParaRPr lang="en-GB"/>
        </a:p>
      </dgm:t>
    </dgm:pt>
    <dgm:pt modelId="{181D56F2-E6BA-4204-BB64-ED390B952E5E}" type="pres">
      <dgm:prSet presAssocID="{87419D7C-ED90-4A3B-8C93-0FAB604FA7C4}" presName="Name13" presStyleLbl="parChTrans1D2" presStyleIdx="1" presStyleCnt="4"/>
      <dgm:spPr/>
      <dgm:t>
        <a:bodyPr/>
        <a:lstStyle/>
        <a:p>
          <a:endParaRPr lang="en-GB"/>
        </a:p>
      </dgm:t>
    </dgm:pt>
    <dgm:pt modelId="{B3D7238F-C43C-4216-92F1-EE0906826C23}" type="pres">
      <dgm:prSet presAssocID="{E92057D1-E561-4599-B946-8D50AAEC1EFF}" presName="childText" presStyleLbl="bgAcc1" presStyleIdx="1" presStyleCnt="4" custScaleX="443243" custScaleY="97981">
        <dgm:presLayoutVars>
          <dgm:bulletEnabled val="1"/>
        </dgm:presLayoutVars>
      </dgm:prSet>
      <dgm:spPr/>
      <dgm:t>
        <a:bodyPr/>
        <a:lstStyle/>
        <a:p>
          <a:endParaRPr lang="en-GB"/>
        </a:p>
      </dgm:t>
    </dgm:pt>
    <dgm:pt modelId="{13A762ED-830B-44F7-B11B-7E978087EEE9}" type="pres">
      <dgm:prSet presAssocID="{8250F0F3-4CF6-4C3D-B222-1FBB7CF452C3}" presName="Name13" presStyleLbl="parChTrans1D2" presStyleIdx="2" presStyleCnt="4"/>
      <dgm:spPr/>
      <dgm:t>
        <a:bodyPr/>
        <a:lstStyle/>
        <a:p>
          <a:endParaRPr lang="en-GB"/>
        </a:p>
      </dgm:t>
    </dgm:pt>
    <dgm:pt modelId="{CBDE9AB5-C690-494F-8529-5D6674AE0E80}" type="pres">
      <dgm:prSet presAssocID="{F36F1AE0-A637-477D-859C-C2CE8B840278}" presName="childText" presStyleLbl="bgAcc1" presStyleIdx="2" presStyleCnt="4" custScaleX="443243">
        <dgm:presLayoutVars>
          <dgm:bulletEnabled val="1"/>
        </dgm:presLayoutVars>
      </dgm:prSet>
      <dgm:spPr/>
      <dgm:t>
        <a:bodyPr/>
        <a:lstStyle/>
        <a:p>
          <a:endParaRPr lang="en-GB"/>
        </a:p>
      </dgm:t>
    </dgm:pt>
    <dgm:pt modelId="{9D29DF90-CE63-40C4-9D36-E19FEE319824}" type="pres">
      <dgm:prSet presAssocID="{99BEA629-7496-4611-919A-DEED35A15334}" presName="Name13" presStyleLbl="parChTrans1D2" presStyleIdx="3" presStyleCnt="4"/>
      <dgm:spPr/>
      <dgm:t>
        <a:bodyPr/>
        <a:lstStyle/>
        <a:p>
          <a:endParaRPr lang="en-GB"/>
        </a:p>
      </dgm:t>
    </dgm:pt>
    <dgm:pt modelId="{47EA9784-8540-4C47-A364-692909A62151}" type="pres">
      <dgm:prSet presAssocID="{8D53779E-60C5-4507-9AD7-3F24903F93BF}" presName="childText" presStyleLbl="bgAcc1" presStyleIdx="3" presStyleCnt="4" custScaleX="443243">
        <dgm:presLayoutVars>
          <dgm:bulletEnabled val="1"/>
        </dgm:presLayoutVars>
      </dgm:prSet>
      <dgm:spPr/>
      <dgm:t>
        <a:bodyPr/>
        <a:lstStyle/>
        <a:p>
          <a:endParaRPr lang="en-GB"/>
        </a:p>
      </dgm:t>
    </dgm:pt>
  </dgm:ptLst>
  <dgm:cxnLst>
    <dgm:cxn modelId="{F9EA1497-1295-47C5-B70E-B92F18386F6C}" type="presOf" srcId="{65A6A448-DDC5-493F-9DE2-F8B69E517FF3}" destId="{7FE87594-EF76-434F-A167-A6DAD96EB125}" srcOrd="0" destOrd="0" presId="urn:microsoft.com/office/officeart/2005/8/layout/hierarchy3"/>
    <dgm:cxn modelId="{24B73202-6F91-4DD9-AE6B-F4CB5B20F295}" type="presOf" srcId="{99BEA629-7496-4611-919A-DEED35A15334}" destId="{9D29DF90-CE63-40C4-9D36-E19FEE319824}" srcOrd="0" destOrd="0" presId="urn:microsoft.com/office/officeart/2005/8/layout/hierarchy3"/>
    <dgm:cxn modelId="{9E0F766E-3EC1-4424-BCD8-6BD0DC231E6B}" type="presOf" srcId="{8D53779E-60C5-4507-9AD7-3F24903F93BF}" destId="{47EA9784-8540-4C47-A364-692909A62151}" srcOrd="0" destOrd="0" presId="urn:microsoft.com/office/officeart/2005/8/layout/hierarchy3"/>
    <dgm:cxn modelId="{E40B4097-DA59-40BC-A332-0281240EBBB9}" type="presOf" srcId="{87419D7C-ED90-4A3B-8C93-0FAB604FA7C4}" destId="{181D56F2-E6BA-4204-BB64-ED390B952E5E}" srcOrd="0" destOrd="0" presId="urn:microsoft.com/office/officeart/2005/8/layout/hierarchy3"/>
    <dgm:cxn modelId="{ED3CFCBD-6F79-4E0C-B481-0216226AE2E7}" type="presOf" srcId="{F36F1AE0-A637-477D-859C-C2CE8B840278}" destId="{CBDE9AB5-C690-494F-8529-5D6674AE0E80}" srcOrd="0" destOrd="0" presId="urn:microsoft.com/office/officeart/2005/8/layout/hierarchy3"/>
    <dgm:cxn modelId="{C58E94C2-679F-4E43-B017-26F32A3D0E04}" srcId="{F109ECA4-DA7D-4C1D-A872-76E34B44E5A8}" destId="{65A6A448-DDC5-493F-9DE2-F8B69E517FF3}" srcOrd="0" destOrd="0" parTransId="{70CEDA6E-A76A-423D-BF88-F028960F1907}" sibTransId="{3F0D94BE-95DE-4666-B7A6-6D366D531B53}"/>
    <dgm:cxn modelId="{8BC61851-2E41-46C0-8C7E-36D873599655}" srcId="{65A6A448-DDC5-493F-9DE2-F8B69E517FF3}" destId="{F36F1AE0-A637-477D-859C-C2CE8B840278}" srcOrd="2" destOrd="0" parTransId="{8250F0F3-4CF6-4C3D-B222-1FBB7CF452C3}" sibTransId="{1FA6EB5B-ED20-4274-B0AB-E5683FBD960B}"/>
    <dgm:cxn modelId="{5AE34262-3950-435A-B404-520F9CB5C9A9}" type="presOf" srcId="{BDAE3395-6898-4AA3-89DD-7D2407BD4E96}" destId="{5C3F07DA-2365-4EA2-A797-59CB63867075}" srcOrd="0" destOrd="0" presId="urn:microsoft.com/office/officeart/2005/8/layout/hierarchy3"/>
    <dgm:cxn modelId="{D6B62D44-DE16-4AFC-B0AA-916F26D3A865}" srcId="{65A6A448-DDC5-493F-9DE2-F8B69E517FF3}" destId="{8D53779E-60C5-4507-9AD7-3F24903F93BF}" srcOrd="3" destOrd="0" parTransId="{99BEA629-7496-4611-919A-DEED35A15334}" sibTransId="{AFA1781C-5D99-4777-BB63-45BBE39B93EB}"/>
    <dgm:cxn modelId="{7150CBC8-D930-453D-9DCB-2352474EBEFF}" type="presOf" srcId="{8250F0F3-4CF6-4C3D-B222-1FBB7CF452C3}" destId="{13A762ED-830B-44F7-B11B-7E978087EEE9}" srcOrd="0" destOrd="0" presId="urn:microsoft.com/office/officeart/2005/8/layout/hierarchy3"/>
    <dgm:cxn modelId="{C09BEBD8-2148-40C0-8E8B-8028B2F653BE}" type="presOf" srcId="{E92057D1-E561-4599-B946-8D50AAEC1EFF}" destId="{B3D7238F-C43C-4216-92F1-EE0906826C23}" srcOrd="0" destOrd="0" presId="urn:microsoft.com/office/officeart/2005/8/layout/hierarchy3"/>
    <dgm:cxn modelId="{1DF4B52A-6CE3-4E75-9329-6754879C6350}" type="presOf" srcId="{F109ECA4-DA7D-4C1D-A872-76E34B44E5A8}" destId="{C0832B65-68D8-4768-A958-5C8A53D528A9}" srcOrd="0" destOrd="0" presId="urn:microsoft.com/office/officeart/2005/8/layout/hierarchy3"/>
    <dgm:cxn modelId="{FDA396A2-44AB-48C5-AC9E-509F5BF263C4}" srcId="{65A6A448-DDC5-493F-9DE2-F8B69E517FF3}" destId="{E92057D1-E561-4599-B946-8D50AAEC1EFF}" srcOrd="1" destOrd="0" parTransId="{87419D7C-ED90-4A3B-8C93-0FAB604FA7C4}" sibTransId="{F326C668-7F1D-4D5C-AB56-7E99656D6046}"/>
    <dgm:cxn modelId="{74A8AE29-3DF8-4950-9355-80A9DCFB4A3F}" type="presOf" srcId="{DBA6451B-A1FE-485B-98BA-E548984BED88}" destId="{F5D5E85E-17E3-46A5-99BD-3912563B873D}" srcOrd="0" destOrd="0" presId="urn:microsoft.com/office/officeart/2005/8/layout/hierarchy3"/>
    <dgm:cxn modelId="{18B47DEB-B7A0-47AB-9A3B-2D1989CD75E5}" srcId="{65A6A448-DDC5-493F-9DE2-F8B69E517FF3}" destId="{DBA6451B-A1FE-485B-98BA-E548984BED88}" srcOrd="0" destOrd="0" parTransId="{BDAE3395-6898-4AA3-89DD-7D2407BD4E96}" sibTransId="{0704A9AE-40EA-486D-80DE-9DD505B137CA}"/>
    <dgm:cxn modelId="{31EA4DFD-24C8-412D-B075-70F244DC6421}" type="presOf" srcId="{65A6A448-DDC5-493F-9DE2-F8B69E517FF3}" destId="{6A429028-B06B-46EB-AC8F-BC5A923AAE8A}" srcOrd="1" destOrd="0" presId="urn:microsoft.com/office/officeart/2005/8/layout/hierarchy3"/>
    <dgm:cxn modelId="{46FAD8C8-14D5-4BA1-9828-7A13EE32D653}" type="presParOf" srcId="{C0832B65-68D8-4768-A958-5C8A53D528A9}" destId="{82988905-00FB-4E7F-990E-1575C71B8245}" srcOrd="0" destOrd="0" presId="urn:microsoft.com/office/officeart/2005/8/layout/hierarchy3"/>
    <dgm:cxn modelId="{4CEAF24B-98CA-4F3A-A1C3-96AA649436FB}" type="presParOf" srcId="{82988905-00FB-4E7F-990E-1575C71B8245}" destId="{E86B484C-9C25-492C-B575-E39677546856}" srcOrd="0" destOrd="0" presId="urn:microsoft.com/office/officeart/2005/8/layout/hierarchy3"/>
    <dgm:cxn modelId="{7B1AA74E-4DBC-422D-B21D-F9E50977D2C2}" type="presParOf" srcId="{E86B484C-9C25-492C-B575-E39677546856}" destId="{7FE87594-EF76-434F-A167-A6DAD96EB125}" srcOrd="0" destOrd="0" presId="urn:microsoft.com/office/officeart/2005/8/layout/hierarchy3"/>
    <dgm:cxn modelId="{2A81E4BD-3836-4C24-A92C-A9352ED1BFD3}" type="presParOf" srcId="{E86B484C-9C25-492C-B575-E39677546856}" destId="{6A429028-B06B-46EB-AC8F-BC5A923AAE8A}" srcOrd="1" destOrd="0" presId="urn:microsoft.com/office/officeart/2005/8/layout/hierarchy3"/>
    <dgm:cxn modelId="{E5D67EA3-4490-4FCB-8F7A-41C20D0FF4F2}" type="presParOf" srcId="{82988905-00FB-4E7F-990E-1575C71B8245}" destId="{21DC98C1-3A71-4349-A20D-FDDE3A064695}" srcOrd="1" destOrd="0" presId="urn:microsoft.com/office/officeart/2005/8/layout/hierarchy3"/>
    <dgm:cxn modelId="{FA8B8223-798B-4578-870A-1723BD4CF880}" type="presParOf" srcId="{21DC98C1-3A71-4349-A20D-FDDE3A064695}" destId="{5C3F07DA-2365-4EA2-A797-59CB63867075}" srcOrd="0" destOrd="0" presId="urn:microsoft.com/office/officeart/2005/8/layout/hierarchy3"/>
    <dgm:cxn modelId="{49F91F45-16E1-463B-805E-8F68A7CB5129}" type="presParOf" srcId="{21DC98C1-3A71-4349-A20D-FDDE3A064695}" destId="{F5D5E85E-17E3-46A5-99BD-3912563B873D}" srcOrd="1" destOrd="0" presId="urn:microsoft.com/office/officeart/2005/8/layout/hierarchy3"/>
    <dgm:cxn modelId="{A98C5E0F-00BD-4113-BA9D-464D6F9D593E}" type="presParOf" srcId="{21DC98C1-3A71-4349-A20D-FDDE3A064695}" destId="{181D56F2-E6BA-4204-BB64-ED390B952E5E}" srcOrd="2" destOrd="0" presId="urn:microsoft.com/office/officeart/2005/8/layout/hierarchy3"/>
    <dgm:cxn modelId="{DD2AE28D-E410-4AD0-9859-E5F8FCCC7566}" type="presParOf" srcId="{21DC98C1-3A71-4349-A20D-FDDE3A064695}" destId="{B3D7238F-C43C-4216-92F1-EE0906826C23}" srcOrd="3" destOrd="0" presId="urn:microsoft.com/office/officeart/2005/8/layout/hierarchy3"/>
    <dgm:cxn modelId="{EB9D8736-4B15-4D49-B555-C613AB34BBA4}" type="presParOf" srcId="{21DC98C1-3A71-4349-A20D-FDDE3A064695}" destId="{13A762ED-830B-44F7-B11B-7E978087EEE9}" srcOrd="4" destOrd="0" presId="urn:microsoft.com/office/officeart/2005/8/layout/hierarchy3"/>
    <dgm:cxn modelId="{356FD266-0578-4EC9-87D9-40A9D6CA348A}" type="presParOf" srcId="{21DC98C1-3A71-4349-A20D-FDDE3A064695}" destId="{CBDE9AB5-C690-494F-8529-5D6674AE0E80}" srcOrd="5" destOrd="0" presId="urn:microsoft.com/office/officeart/2005/8/layout/hierarchy3"/>
    <dgm:cxn modelId="{15FC93A3-8D3B-47AA-BFD1-A90EB38686F3}" type="presParOf" srcId="{21DC98C1-3A71-4349-A20D-FDDE3A064695}" destId="{9D29DF90-CE63-40C4-9D36-E19FEE319824}" srcOrd="6" destOrd="0" presId="urn:microsoft.com/office/officeart/2005/8/layout/hierarchy3"/>
    <dgm:cxn modelId="{B2859A76-FCAE-4142-9D00-5E9B271AF0ED}" type="presParOf" srcId="{21DC98C1-3A71-4349-A20D-FDDE3A064695}" destId="{47EA9784-8540-4C47-A364-692909A62151}" srcOrd="7"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E87594-EF76-434F-A167-A6DAD96EB125}">
      <dsp:nvSpPr>
        <dsp:cNvPr id="0" name=""/>
        <dsp:cNvSpPr/>
      </dsp:nvSpPr>
      <dsp:spPr>
        <a:xfrm>
          <a:off x="442" y="180194"/>
          <a:ext cx="2309029" cy="670578"/>
        </a:xfrm>
        <a:prstGeom prst="roundRect">
          <a:avLst>
            <a:gd name="adj" fmla="val 10000"/>
          </a:avLst>
        </a:prstGeom>
        <a:gradFill rotWithShape="1">
          <a:gsLst>
            <a:gs pos="0">
              <a:schemeClr val="accent1">
                <a:tint val="80000"/>
              </a:schemeClr>
            </a:gs>
            <a:gs pos="100000">
              <a:schemeClr val="accent1">
                <a:shade val="30000"/>
              </a:schemeClr>
            </a:gs>
          </a:gsLst>
          <a:path path="circle">
            <a:fillToRect l="50000" t="50000" r="50000" b="50000"/>
          </a:path>
        </a:gradFill>
        <a:ln w="12700" cap="rnd" cmpd="sng" algn="ctr">
          <a:solidFill>
            <a:schemeClr val="accent1"/>
          </a:solidFill>
          <a:prstDash val="solid"/>
        </a:ln>
        <a:effectLst/>
        <a:scene3d>
          <a:camera prst="orthographicFront" fov="0">
            <a:rot lat="0" lon="0" rev="0"/>
          </a:camera>
          <a:lightRig rig="threePt" dir="tl"/>
        </a:scene3d>
        <a:sp3d contourW="12700">
          <a:bevelT w="69850" h="63500"/>
        </a:sp3d>
      </dsp:spPr>
      <dsp:style>
        <a:lnRef idx="1">
          <a:schemeClr val="accent1"/>
        </a:lnRef>
        <a:fillRef idx="3">
          <a:schemeClr val="accent1"/>
        </a:fillRef>
        <a:effectRef idx="2">
          <a:schemeClr val="accent1"/>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it-IT" sz="1600" kern="1200" dirty="0" smtClean="0">
              <a:latin typeface="+mj-lt"/>
            </a:rPr>
            <a:t>Analisi eccessività basata su due </a:t>
          </a:r>
          <a:r>
            <a:rPr lang="it-IT" sz="1600" i="1" kern="1200" dirty="0" smtClean="0">
              <a:latin typeface="+mj-lt"/>
            </a:rPr>
            <a:t>benchmark</a:t>
          </a:r>
          <a:endParaRPr lang="en-GB" sz="1600" kern="1200" dirty="0">
            <a:latin typeface="+mj-lt"/>
          </a:endParaRPr>
        </a:p>
      </dsp:txBody>
      <dsp:txXfrm>
        <a:off x="20083" y="199835"/>
        <a:ext cx="2269747" cy="631296"/>
      </dsp:txXfrm>
    </dsp:sp>
    <dsp:sp modelId="{5C3F07DA-2365-4EA2-A797-59CB63867075}">
      <dsp:nvSpPr>
        <dsp:cNvPr id="0" name=""/>
        <dsp:cNvSpPr/>
      </dsp:nvSpPr>
      <dsp:spPr>
        <a:xfrm>
          <a:off x="231345" y="850772"/>
          <a:ext cx="230902" cy="496164"/>
        </a:xfrm>
        <a:custGeom>
          <a:avLst/>
          <a:gdLst/>
          <a:ahLst/>
          <a:cxnLst/>
          <a:rect l="0" t="0" r="0" b="0"/>
          <a:pathLst>
            <a:path>
              <a:moveTo>
                <a:pt x="0" y="0"/>
              </a:moveTo>
              <a:lnTo>
                <a:pt x="0" y="496164"/>
              </a:lnTo>
              <a:lnTo>
                <a:pt x="230902" y="496164"/>
              </a:lnTo>
            </a:path>
          </a:pathLst>
        </a:custGeom>
        <a:noFill/>
        <a:ln w="1270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5D5E85E-17E3-46A5-99BD-3912563B873D}">
      <dsp:nvSpPr>
        <dsp:cNvPr id="0" name=""/>
        <dsp:cNvSpPr/>
      </dsp:nvSpPr>
      <dsp:spPr>
        <a:xfrm>
          <a:off x="462248" y="1018417"/>
          <a:ext cx="3737138" cy="657039"/>
        </a:xfrm>
        <a:prstGeom prst="roundRect">
          <a:avLst>
            <a:gd name="adj" fmla="val 10000"/>
          </a:avLst>
        </a:prstGeom>
        <a:solidFill>
          <a:schemeClr val="lt1">
            <a:alpha val="90000"/>
            <a:hueOff val="0"/>
            <a:satOff val="0"/>
            <a:lumOff val="0"/>
            <a:alphaOff val="0"/>
          </a:schemeClr>
        </a:solidFill>
        <a:ln w="1270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l" defTabSz="577850">
            <a:lnSpc>
              <a:spcPct val="90000"/>
            </a:lnSpc>
            <a:spcBef>
              <a:spcPct val="0"/>
            </a:spcBef>
            <a:spcAft>
              <a:spcPct val="35000"/>
            </a:spcAft>
          </a:pPr>
          <a:r>
            <a:rPr lang="it-IT" sz="1300" kern="1200" dirty="0" smtClean="0">
              <a:latin typeface="+mj-lt"/>
            </a:rPr>
            <a:t>Valutazione della sproporzione tra prezzi e costi in base alla differenza tra margine lordo di contribuzione e costi fissi e indiretti sostenuti da Aspen</a:t>
          </a:r>
          <a:endParaRPr lang="en-GB" sz="1300" i="1" kern="1200" dirty="0">
            <a:latin typeface="+mj-lt"/>
          </a:endParaRPr>
        </a:p>
      </dsp:txBody>
      <dsp:txXfrm>
        <a:off x="481492" y="1037661"/>
        <a:ext cx="3698650" cy="618551"/>
      </dsp:txXfrm>
    </dsp:sp>
    <dsp:sp modelId="{181D56F2-E6BA-4204-BB64-ED390B952E5E}">
      <dsp:nvSpPr>
        <dsp:cNvPr id="0" name=""/>
        <dsp:cNvSpPr/>
      </dsp:nvSpPr>
      <dsp:spPr>
        <a:xfrm>
          <a:off x="231345" y="850772"/>
          <a:ext cx="230902" cy="1495533"/>
        </a:xfrm>
        <a:custGeom>
          <a:avLst/>
          <a:gdLst/>
          <a:ahLst/>
          <a:cxnLst/>
          <a:rect l="0" t="0" r="0" b="0"/>
          <a:pathLst>
            <a:path>
              <a:moveTo>
                <a:pt x="0" y="0"/>
              </a:moveTo>
              <a:lnTo>
                <a:pt x="0" y="1495533"/>
              </a:lnTo>
              <a:lnTo>
                <a:pt x="230902" y="1495533"/>
              </a:lnTo>
            </a:path>
          </a:pathLst>
        </a:custGeom>
        <a:noFill/>
        <a:ln w="1270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3D7238F-C43C-4216-92F1-EE0906826C23}">
      <dsp:nvSpPr>
        <dsp:cNvPr id="0" name=""/>
        <dsp:cNvSpPr/>
      </dsp:nvSpPr>
      <dsp:spPr>
        <a:xfrm>
          <a:off x="462248" y="1843101"/>
          <a:ext cx="3737138" cy="1006410"/>
        </a:xfrm>
        <a:prstGeom prst="roundRect">
          <a:avLst>
            <a:gd name="adj" fmla="val 10000"/>
          </a:avLst>
        </a:prstGeom>
        <a:solidFill>
          <a:schemeClr val="lt1">
            <a:alpha val="90000"/>
            <a:hueOff val="0"/>
            <a:satOff val="0"/>
            <a:lumOff val="0"/>
            <a:alphaOff val="0"/>
          </a:schemeClr>
        </a:solidFill>
        <a:ln w="1270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l" defTabSz="533400">
            <a:lnSpc>
              <a:spcPct val="90000"/>
            </a:lnSpc>
            <a:spcBef>
              <a:spcPct val="0"/>
            </a:spcBef>
            <a:spcAft>
              <a:spcPct val="35000"/>
            </a:spcAft>
          </a:pPr>
          <a:r>
            <a:rPr lang="it-IT" sz="1200" i="1" kern="1200" dirty="0" smtClean="0">
              <a:latin typeface="+mj-lt"/>
            </a:rPr>
            <a:t>Cost plus, </a:t>
          </a:r>
          <a:r>
            <a:rPr lang="it-IT" sz="1200" kern="1200" dirty="0" smtClean="0">
              <a:latin typeface="+mj-lt"/>
            </a:rPr>
            <a:t>analisi dei ricavi e dell'insieme dei costi attribuibili ai farmaci, a cui è stato aggiunto un margine remunerativo tollerato nella misura pari ad un ROS del 13%</a:t>
          </a:r>
        </a:p>
        <a:p>
          <a:pPr lvl="0" algn="l" defTabSz="533400">
            <a:lnSpc>
              <a:spcPct val="90000"/>
            </a:lnSpc>
            <a:spcBef>
              <a:spcPct val="0"/>
            </a:spcBef>
            <a:spcAft>
              <a:spcPct val="35000"/>
            </a:spcAft>
          </a:pPr>
          <a:r>
            <a:rPr lang="it-IT" sz="1200" i="0" kern="1200" dirty="0" smtClean="0">
              <a:latin typeface="+mj-lt"/>
            </a:rPr>
            <a:t>Eccesso=Ricavi-(</a:t>
          </a:r>
          <a:r>
            <a:rPr lang="it-IT" sz="1200" i="0" kern="1200" dirty="0" err="1" smtClean="0">
              <a:latin typeface="+mj-lt"/>
            </a:rPr>
            <a:t>Costi+ROS</a:t>
          </a:r>
          <a:r>
            <a:rPr lang="it-IT" sz="1200" i="0" kern="1200" dirty="0" smtClean="0">
              <a:latin typeface="+mj-lt"/>
            </a:rPr>
            <a:t>)</a:t>
          </a:r>
          <a:endParaRPr lang="en-GB" sz="1200" i="0" kern="1200" dirty="0">
            <a:latin typeface="+mj-lt"/>
          </a:endParaRPr>
        </a:p>
      </dsp:txBody>
      <dsp:txXfrm>
        <a:off x="491725" y="1872578"/>
        <a:ext cx="3678184" cy="94745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E87594-EF76-434F-A167-A6DAD96EB125}">
      <dsp:nvSpPr>
        <dsp:cNvPr id="0" name=""/>
        <dsp:cNvSpPr/>
      </dsp:nvSpPr>
      <dsp:spPr>
        <a:xfrm>
          <a:off x="682361" y="1800"/>
          <a:ext cx="3587128" cy="470020"/>
        </a:xfrm>
        <a:prstGeom prst="roundRect">
          <a:avLst>
            <a:gd name="adj" fmla="val 10000"/>
          </a:avLst>
        </a:prstGeom>
        <a:gradFill rotWithShape="1">
          <a:gsLst>
            <a:gs pos="0">
              <a:schemeClr val="accent1">
                <a:tint val="80000"/>
              </a:schemeClr>
            </a:gs>
            <a:gs pos="100000">
              <a:schemeClr val="accent1">
                <a:shade val="30000"/>
              </a:schemeClr>
            </a:gs>
          </a:gsLst>
          <a:path path="circle">
            <a:fillToRect l="50000" t="50000" r="50000" b="50000"/>
          </a:path>
        </a:gradFill>
        <a:ln w="12700" cap="rnd" cmpd="sng" algn="ctr">
          <a:solidFill>
            <a:schemeClr val="accent1"/>
          </a:solidFill>
          <a:prstDash val="solid"/>
        </a:ln>
        <a:effectLst/>
        <a:scene3d>
          <a:camera prst="orthographicFront" fov="0">
            <a:rot lat="0" lon="0" rev="0"/>
          </a:camera>
          <a:lightRig rig="threePt" dir="tl"/>
        </a:scene3d>
        <a:sp3d contourW="12700">
          <a:bevelT w="69850" h="63500"/>
        </a:sp3d>
      </dsp:spPr>
      <dsp:style>
        <a:lnRef idx="1">
          <a:schemeClr val="accent1"/>
        </a:lnRef>
        <a:fillRef idx="3">
          <a:schemeClr val="accent1"/>
        </a:fillRef>
        <a:effectRef idx="2">
          <a:schemeClr val="accent1"/>
        </a:effectRef>
        <a:fontRef idx="minor">
          <a:schemeClr val="lt1"/>
        </a:fontRef>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it-IT" sz="1400" kern="1200" dirty="0" smtClean="0">
              <a:latin typeface="+mj-lt"/>
            </a:rPr>
            <a:t>Al fine di determinare  l'effettiva eccessività dei prezzi, l'OFT ha effettuato una serie di analisi</a:t>
          </a:r>
          <a:endParaRPr lang="en-GB" sz="1400" kern="1200" dirty="0">
            <a:latin typeface="+mj-lt"/>
          </a:endParaRPr>
        </a:p>
      </dsp:txBody>
      <dsp:txXfrm>
        <a:off x="696127" y="15566"/>
        <a:ext cx="3559596" cy="442488"/>
      </dsp:txXfrm>
    </dsp:sp>
    <dsp:sp modelId="{5C3F07DA-2365-4EA2-A797-59CB63867075}">
      <dsp:nvSpPr>
        <dsp:cNvPr id="0" name=""/>
        <dsp:cNvSpPr/>
      </dsp:nvSpPr>
      <dsp:spPr>
        <a:xfrm>
          <a:off x="1041074" y="471820"/>
          <a:ext cx="358712" cy="347770"/>
        </a:xfrm>
        <a:custGeom>
          <a:avLst/>
          <a:gdLst/>
          <a:ahLst/>
          <a:cxnLst/>
          <a:rect l="0" t="0" r="0" b="0"/>
          <a:pathLst>
            <a:path>
              <a:moveTo>
                <a:pt x="0" y="0"/>
              </a:moveTo>
              <a:lnTo>
                <a:pt x="0" y="347770"/>
              </a:lnTo>
              <a:lnTo>
                <a:pt x="358712" y="347770"/>
              </a:lnTo>
            </a:path>
          </a:pathLst>
        </a:custGeom>
        <a:noFill/>
        <a:ln w="1270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5D5E85E-17E3-46A5-99BD-3912563B873D}">
      <dsp:nvSpPr>
        <dsp:cNvPr id="0" name=""/>
        <dsp:cNvSpPr/>
      </dsp:nvSpPr>
      <dsp:spPr>
        <a:xfrm>
          <a:off x="1399786" y="589325"/>
          <a:ext cx="3333330" cy="460530"/>
        </a:xfrm>
        <a:prstGeom prst="roundRect">
          <a:avLst>
            <a:gd name="adj" fmla="val 10000"/>
          </a:avLst>
        </a:prstGeom>
        <a:solidFill>
          <a:schemeClr val="lt1">
            <a:alpha val="90000"/>
            <a:hueOff val="0"/>
            <a:satOff val="0"/>
            <a:lumOff val="0"/>
            <a:alphaOff val="0"/>
          </a:schemeClr>
        </a:solidFill>
        <a:ln w="1270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it-IT" sz="1200" kern="1200" dirty="0" smtClean="0">
              <a:latin typeface="+mj-lt"/>
            </a:rPr>
            <a:t>Analisi del divario tra i prezzi imposti ed i costi sostenuti (+80%)</a:t>
          </a:r>
          <a:endParaRPr lang="en-GB" sz="1200" i="1" kern="1200" dirty="0">
            <a:latin typeface="+mj-lt"/>
          </a:endParaRPr>
        </a:p>
      </dsp:txBody>
      <dsp:txXfrm>
        <a:off x="1413274" y="602813"/>
        <a:ext cx="3306354" cy="433554"/>
      </dsp:txXfrm>
    </dsp:sp>
    <dsp:sp modelId="{181D56F2-E6BA-4204-BB64-ED390B952E5E}">
      <dsp:nvSpPr>
        <dsp:cNvPr id="0" name=""/>
        <dsp:cNvSpPr/>
      </dsp:nvSpPr>
      <dsp:spPr>
        <a:xfrm>
          <a:off x="1041074" y="471820"/>
          <a:ext cx="358712" cy="925805"/>
        </a:xfrm>
        <a:custGeom>
          <a:avLst/>
          <a:gdLst/>
          <a:ahLst/>
          <a:cxnLst/>
          <a:rect l="0" t="0" r="0" b="0"/>
          <a:pathLst>
            <a:path>
              <a:moveTo>
                <a:pt x="0" y="0"/>
              </a:moveTo>
              <a:lnTo>
                <a:pt x="0" y="925805"/>
              </a:lnTo>
              <a:lnTo>
                <a:pt x="358712" y="925805"/>
              </a:lnTo>
            </a:path>
          </a:pathLst>
        </a:custGeom>
        <a:noFill/>
        <a:ln w="1270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3D7238F-C43C-4216-92F1-EE0906826C23}">
      <dsp:nvSpPr>
        <dsp:cNvPr id="0" name=""/>
        <dsp:cNvSpPr/>
      </dsp:nvSpPr>
      <dsp:spPr>
        <a:xfrm>
          <a:off x="1399786" y="1167360"/>
          <a:ext cx="3333330" cy="460530"/>
        </a:xfrm>
        <a:prstGeom prst="roundRect">
          <a:avLst>
            <a:gd name="adj" fmla="val 10000"/>
          </a:avLst>
        </a:prstGeom>
        <a:solidFill>
          <a:schemeClr val="lt1">
            <a:alpha val="90000"/>
            <a:hueOff val="0"/>
            <a:satOff val="0"/>
            <a:lumOff val="0"/>
            <a:alphaOff val="0"/>
          </a:schemeClr>
        </a:solidFill>
        <a:ln w="1270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it-IT" sz="1200" kern="1200" dirty="0" smtClean="0">
              <a:latin typeface="+mj-lt"/>
            </a:rPr>
            <a:t>Analisi del divario tra i prezzi imposti da </a:t>
          </a:r>
          <a:r>
            <a:rPr lang="it-IT" sz="1200" kern="1200" dirty="0" err="1" smtClean="0">
              <a:latin typeface="+mj-lt"/>
            </a:rPr>
            <a:t>Napp</a:t>
          </a:r>
          <a:r>
            <a:rPr lang="it-IT" sz="1200" kern="1200" dirty="0" smtClean="0">
              <a:latin typeface="+mj-lt"/>
            </a:rPr>
            <a:t> e quelli applicati da altri </a:t>
          </a:r>
          <a:r>
            <a:rPr lang="it-IT" sz="1200" i="1" kern="1200" dirty="0" smtClean="0">
              <a:latin typeface="+mj-lt"/>
            </a:rPr>
            <a:t>competitors </a:t>
          </a:r>
          <a:r>
            <a:rPr lang="it-IT" sz="1200" kern="1200" dirty="0" smtClean="0">
              <a:latin typeface="+mj-lt"/>
            </a:rPr>
            <a:t>( + 35</a:t>
          </a:r>
          <a:r>
            <a:rPr lang="en-GB" sz="1200" b="0" i="0" kern="1200" dirty="0" smtClean="0"/>
            <a:t>~</a:t>
          </a:r>
          <a:r>
            <a:rPr lang="it-IT" sz="1200" kern="1200" dirty="0" smtClean="0">
              <a:latin typeface="+mj-lt"/>
            </a:rPr>
            <a:t> 67%)</a:t>
          </a:r>
          <a:endParaRPr lang="en-GB" sz="1200" i="1" kern="1200" dirty="0">
            <a:latin typeface="+mj-lt"/>
          </a:endParaRPr>
        </a:p>
      </dsp:txBody>
      <dsp:txXfrm>
        <a:off x="1413274" y="1180848"/>
        <a:ext cx="3306354" cy="433554"/>
      </dsp:txXfrm>
    </dsp:sp>
    <dsp:sp modelId="{13A762ED-830B-44F7-B11B-7E978087EEE9}">
      <dsp:nvSpPr>
        <dsp:cNvPr id="0" name=""/>
        <dsp:cNvSpPr/>
      </dsp:nvSpPr>
      <dsp:spPr>
        <a:xfrm>
          <a:off x="1041074" y="471820"/>
          <a:ext cx="358712" cy="1508586"/>
        </a:xfrm>
        <a:custGeom>
          <a:avLst/>
          <a:gdLst/>
          <a:ahLst/>
          <a:cxnLst/>
          <a:rect l="0" t="0" r="0" b="0"/>
          <a:pathLst>
            <a:path>
              <a:moveTo>
                <a:pt x="0" y="0"/>
              </a:moveTo>
              <a:lnTo>
                <a:pt x="0" y="1508586"/>
              </a:lnTo>
              <a:lnTo>
                <a:pt x="358712" y="1508586"/>
              </a:lnTo>
            </a:path>
          </a:pathLst>
        </a:custGeom>
        <a:noFill/>
        <a:ln w="1270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BDE9AB5-C690-494F-8529-5D6674AE0E80}">
      <dsp:nvSpPr>
        <dsp:cNvPr id="0" name=""/>
        <dsp:cNvSpPr/>
      </dsp:nvSpPr>
      <dsp:spPr>
        <a:xfrm>
          <a:off x="1399786" y="1745396"/>
          <a:ext cx="3333330" cy="470020"/>
        </a:xfrm>
        <a:prstGeom prst="roundRect">
          <a:avLst>
            <a:gd name="adj" fmla="val 10000"/>
          </a:avLst>
        </a:prstGeom>
        <a:solidFill>
          <a:schemeClr val="lt1">
            <a:alpha val="90000"/>
            <a:hueOff val="0"/>
            <a:satOff val="0"/>
            <a:lumOff val="0"/>
            <a:alphaOff val="0"/>
          </a:schemeClr>
        </a:solidFill>
        <a:ln w="1270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it-IT" sz="1200" kern="1200" dirty="0" smtClean="0">
              <a:latin typeface="+mj-lt"/>
            </a:rPr>
            <a:t>Confronto tra i prezzi applicati da </a:t>
          </a:r>
          <a:r>
            <a:rPr lang="it-IT" sz="1200" kern="1200" dirty="0" err="1" smtClean="0">
              <a:latin typeface="+mj-lt"/>
            </a:rPr>
            <a:t>Napp</a:t>
          </a:r>
          <a:r>
            <a:rPr lang="it-IT" sz="1200" kern="1200" dirty="0" smtClean="0">
              <a:latin typeface="+mj-lt"/>
            </a:rPr>
            <a:t> nel territorio UK e prezzi applicati in altri stati  (+500%)</a:t>
          </a:r>
          <a:endParaRPr lang="en-GB" sz="1200" kern="1200" dirty="0">
            <a:latin typeface="+mj-lt"/>
          </a:endParaRPr>
        </a:p>
      </dsp:txBody>
      <dsp:txXfrm>
        <a:off x="1413552" y="1759162"/>
        <a:ext cx="3305798" cy="442488"/>
      </dsp:txXfrm>
    </dsp:sp>
    <dsp:sp modelId="{9D29DF90-CE63-40C4-9D36-E19FEE319824}">
      <dsp:nvSpPr>
        <dsp:cNvPr id="0" name=""/>
        <dsp:cNvSpPr/>
      </dsp:nvSpPr>
      <dsp:spPr>
        <a:xfrm>
          <a:off x="1041074" y="471820"/>
          <a:ext cx="358712" cy="2096111"/>
        </a:xfrm>
        <a:custGeom>
          <a:avLst/>
          <a:gdLst/>
          <a:ahLst/>
          <a:cxnLst/>
          <a:rect l="0" t="0" r="0" b="0"/>
          <a:pathLst>
            <a:path>
              <a:moveTo>
                <a:pt x="0" y="0"/>
              </a:moveTo>
              <a:lnTo>
                <a:pt x="0" y="2096111"/>
              </a:lnTo>
              <a:lnTo>
                <a:pt x="358712" y="2096111"/>
              </a:lnTo>
            </a:path>
          </a:pathLst>
        </a:custGeom>
        <a:noFill/>
        <a:ln w="1270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7EA9784-8540-4C47-A364-692909A62151}">
      <dsp:nvSpPr>
        <dsp:cNvPr id="0" name=""/>
        <dsp:cNvSpPr/>
      </dsp:nvSpPr>
      <dsp:spPr>
        <a:xfrm>
          <a:off x="1399786" y="2332921"/>
          <a:ext cx="3333330" cy="470020"/>
        </a:xfrm>
        <a:prstGeom prst="roundRect">
          <a:avLst>
            <a:gd name="adj" fmla="val 10000"/>
          </a:avLst>
        </a:prstGeom>
        <a:solidFill>
          <a:schemeClr val="lt1">
            <a:alpha val="90000"/>
            <a:hueOff val="0"/>
            <a:satOff val="0"/>
            <a:lumOff val="0"/>
            <a:alphaOff val="0"/>
          </a:schemeClr>
        </a:solidFill>
        <a:ln w="1270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it-IT" sz="1200" kern="1200" dirty="0" smtClean="0">
              <a:latin typeface="+mj-lt"/>
            </a:rPr>
            <a:t>Confronto tra i prezzi applicati agli ospedali e quelli applicati alle </a:t>
          </a:r>
          <a:r>
            <a:rPr lang="it-IT" sz="1200" i="1" kern="1200" dirty="0" smtClean="0">
              <a:latin typeface="+mj-lt"/>
            </a:rPr>
            <a:t>community </a:t>
          </a:r>
          <a:r>
            <a:rPr lang="it-IT" sz="1200" i="0" kern="1200" dirty="0" smtClean="0">
              <a:latin typeface="+mj-lt"/>
            </a:rPr>
            <a:t>(+</a:t>
          </a:r>
          <a:r>
            <a:rPr lang="it-IT" sz="1200" kern="1200" dirty="0" smtClean="0">
              <a:latin typeface="+mj-lt"/>
            </a:rPr>
            <a:t>1.400%)</a:t>
          </a:r>
          <a:endParaRPr lang="en-GB" sz="1200" kern="1200" dirty="0">
            <a:latin typeface="+mj-lt"/>
          </a:endParaRPr>
        </a:p>
      </dsp:txBody>
      <dsp:txXfrm>
        <a:off x="1413552" y="2346687"/>
        <a:ext cx="3305798" cy="44248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293" cy="494259"/>
          </a:xfrm>
          <a:prstGeom prst="rect">
            <a:avLst/>
          </a:prstGeom>
        </p:spPr>
        <p:txBody>
          <a:bodyPr vert="horz" lIns="90148" tIns="45073" rIns="90148" bIns="45073" rtlCol="0"/>
          <a:lstStyle>
            <a:lvl1pPr algn="l">
              <a:defRPr sz="1200"/>
            </a:lvl1pPr>
          </a:lstStyle>
          <a:p>
            <a:endParaRPr lang="en-GB"/>
          </a:p>
        </p:txBody>
      </p:sp>
      <p:sp>
        <p:nvSpPr>
          <p:cNvPr id="3" name="Date Placeholder 2"/>
          <p:cNvSpPr>
            <a:spLocks noGrp="1"/>
          </p:cNvSpPr>
          <p:nvPr>
            <p:ph type="dt" sz="quarter" idx="1"/>
          </p:nvPr>
        </p:nvSpPr>
        <p:spPr>
          <a:xfrm>
            <a:off x="3850816" y="0"/>
            <a:ext cx="2945293" cy="494259"/>
          </a:xfrm>
          <a:prstGeom prst="rect">
            <a:avLst/>
          </a:prstGeom>
        </p:spPr>
        <p:txBody>
          <a:bodyPr vert="horz" lIns="90148" tIns="45073" rIns="90148" bIns="45073" rtlCol="0"/>
          <a:lstStyle>
            <a:lvl1pPr algn="r">
              <a:defRPr sz="1200"/>
            </a:lvl1pPr>
          </a:lstStyle>
          <a:p>
            <a:fld id="{4ACABF49-9B2B-494E-A5E7-FC5144A0097E}" type="datetimeFigureOut">
              <a:rPr lang="en-GB" smtClean="0"/>
              <a:t>05/04/17</a:t>
            </a:fld>
            <a:endParaRPr lang="en-GB"/>
          </a:p>
        </p:txBody>
      </p:sp>
      <p:sp>
        <p:nvSpPr>
          <p:cNvPr id="4" name="Footer Placeholder 3"/>
          <p:cNvSpPr>
            <a:spLocks noGrp="1"/>
          </p:cNvSpPr>
          <p:nvPr>
            <p:ph type="ftr" sz="quarter" idx="2"/>
          </p:nvPr>
        </p:nvSpPr>
        <p:spPr>
          <a:xfrm>
            <a:off x="1" y="9376840"/>
            <a:ext cx="2945293" cy="494259"/>
          </a:xfrm>
          <a:prstGeom prst="rect">
            <a:avLst/>
          </a:prstGeom>
        </p:spPr>
        <p:txBody>
          <a:bodyPr vert="horz" lIns="90148" tIns="45073" rIns="90148" bIns="45073" rtlCol="0" anchor="b"/>
          <a:lstStyle>
            <a:lvl1pPr algn="l">
              <a:defRPr sz="1200"/>
            </a:lvl1pPr>
          </a:lstStyle>
          <a:p>
            <a:endParaRPr lang="en-GB"/>
          </a:p>
        </p:txBody>
      </p:sp>
      <p:sp>
        <p:nvSpPr>
          <p:cNvPr id="5" name="Slide Number Placeholder 4"/>
          <p:cNvSpPr>
            <a:spLocks noGrp="1"/>
          </p:cNvSpPr>
          <p:nvPr>
            <p:ph type="sldNum" sz="quarter" idx="3"/>
          </p:nvPr>
        </p:nvSpPr>
        <p:spPr>
          <a:xfrm>
            <a:off x="3850816" y="9376840"/>
            <a:ext cx="2945293" cy="494259"/>
          </a:xfrm>
          <a:prstGeom prst="rect">
            <a:avLst/>
          </a:prstGeom>
        </p:spPr>
        <p:txBody>
          <a:bodyPr vert="horz" lIns="90148" tIns="45073" rIns="90148" bIns="45073" rtlCol="0" anchor="b"/>
          <a:lstStyle>
            <a:lvl1pPr algn="r">
              <a:defRPr sz="1200"/>
            </a:lvl1pPr>
          </a:lstStyle>
          <a:p>
            <a:fld id="{1AF17BBD-B601-44F3-B6FA-01A32DB9DF64}" type="slidenum">
              <a:rPr lang="en-GB" smtClean="0"/>
              <a:t>‹n.›</a:t>
            </a:fld>
            <a:endParaRPr lang="en-GB"/>
          </a:p>
        </p:txBody>
      </p:sp>
    </p:spTree>
    <p:extLst>
      <p:ext uri="{BB962C8B-B14F-4D97-AF65-F5344CB8AC3E}">
        <p14:creationId xmlns:p14="http://schemas.microsoft.com/office/powerpoint/2010/main" val="35656687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2945660" cy="493633"/>
          </a:xfrm>
          <a:prstGeom prst="rect">
            <a:avLst/>
          </a:prstGeom>
        </p:spPr>
        <p:txBody>
          <a:bodyPr vert="horz" lIns="95251" tIns="47625" rIns="95251" bIns="47625" rtlCol="0"/>
          <a:lstStyle>
            <a:lvl1pPr algn="l">
              <a:defRPr sz="1300"/>
            </a:lvl1pPr>
          </a:lstStyle>
          <a:p>
            <a:endParaRPr lang="en-GB"/>
          </a:p>
        </p:txBody>
      </p:sp>
      <p:sp>
        <p:nvSpPr>
          <p:cNvPr id="3" name="Date Placeholder 2"/>
          <p:cNvSpPr>
            <a:spLocks noGrp="1"/>
          </p:cNvSpPr>
          <p:nvPr>
            <p:ph type="dt" idx="1"/>
          </p:nvPr>
        </p:nvSpPr>
        <p:spPr>
          <a:xfrm>
            <a:off x="3850443" y="2"/>
            <a:ext cx="2945660" cy="493633"/>
          </a:xfrm>
          <a:prstGeom prst="rect">
            <a:avLst/>
          </a:prstGeom>
        </p:spPr>
        <p:txBody>
          <a:bodyPr vert="horz" lIns="95251" tIns="47625" rIns="95251" bIns="47625" rtlCol="0"/>
          <a:lstStyle>
            <a:lvl1pPr algn="r">
              <a:defRPr sz="1300"/>
            </a:lvl1pPr>
          </a:lstStyle>
          <a:p>
            <a:fld id="{28A40E5E-7EA0-4B84-84B8-AA0E637BE4F2}" type="datetimeFigureOut">
              <a:rPr lang="en-GB" smtClean="0"/>
              <a:t>05/04/17</a:t>
            </a:fld>
            <a:endParaRPr lang="en-GB"/>
          </a:p>
        </p:txBody>
      </p:sp>
      <p:sp>
        <p:nvSpPr>
          <p:cNvPr id="4" name="Slide Image Placeholder 3"/>
          <p:cNvSpPr>
            <a:spLocks noGrp="1" noRot="1" noChangeAspect="1"/>
          </p:cNvSpPr>
          <p:nvPr>
            <p:ph type="sldImg" idx="2"/>
          </p:nvPr>
        </p:nvSpPr>
        <p:spPr>
          <a:xfrm>
            <a:off x="109538" y="739775"/>
            <a:ext cx="6578600" cy="3702050"/>
          </a:xfrm>
          <a:prstGeom prst="rect">
            <a:avLst/>
          </a:prstGeom>
          <a:noFill/>
          <a:ln w="12700">
            <a:solidFill>
              <a:prstClr val="black"/>
            </a:solidFill>
          </a:ln>
        </p:spPr>
        <p:txBody>
          <a:bodyPr vert="horz" lIns="95251" tIns="47625" rIns="95251" bIns="47625" rtlCol="0" anchor="ctr"/>
          <a:lstStyle/>
          <a:p>
            <a:endParaRPr lang="en-GB"/>
          </a:p>
        </p:txBody>
      </p:sp>
      <p:sp>
        <p:nvSpPr>
          <p:cNvPr id="5" name="Notes Placeholder 4"/>
          <p:cNvSpPr>
            <a:spLocks noGrp="1"/>
          </p:cNvSpPr>
          <p:nvPr>
            <p:ph type="body" sz="quarter" idx="3"/>
          </p:nvPr>
        </p:nvSpPr>
        <p:spPr>
          <a:xfrm>
            <a:off x="679768" y="4689517"/>
            <a:ext cx="5438140" cy="4442698"/>
          </a:xfrm>
          <a:prstGeom prst="rect">
            <a:avLst/>
          </a:prstGeom>
        </p:spPr>
        <p:txBody>
          <a:bodyPr vert="horz" lIns="95251" tIns="47625" rIns="95251" bIns="4762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7318"/>
            <a:ext cx="2945660" cy="493633"/>
          </a:xfrm>
          <a:prstGeom prst="rect">
            <a:avLst/>
          </a:prstGeom>
        </p:spPr>
        <p:txBody>
          <a:bodyPr vert="horz" lIns="95251" tIns="47625" rIns="95251" bIns="47625" rtlCol="0" anchor="b"/>
          <a:lstStyle>
            <a:lvl1pPr algn="l">
              <a:defRPr sz="1300"/>
            </a:lvl1pPr>
          </a:lstStyle>
          <a:p>
            <a:endParaRPr lang="en-GB"/>
          </a:p>
        </p:txBody>
      </p:sp>
      <p:sp>
        <p:nvSpPr>
          <p:cNvPr id="7" name="Slide Number Placeholder 6"/>
          <p:cNvSpPr>
            <a:spLocks noGrp="1"/>
          </p:cNvSpPr>
          <p:nvPr>
            <p:ph type="sldNum" sz="quarter" idx="5"/>
          </p:nvPr>
        </p:nvSpPr>
        <p:spPr>
          <a:xfrm>
            <a:off x="3850443" y="9377318"/>
            <a:ext cx="2945660" cy="493633"/>
          </a:xfrm>
          <a:prstGeom prst="rect">
            <a:avLst/>
          </a:prstGeom>
        </p:spPr>
        <p:txBody>
          <a:bodyPr vert="horz" lIns="95251" tIns="47625" rIns="95251" bIns="47625" rtlCol="0" anchor="b"/>
          <a:lstStyle>
            <a:lvl1pPr algn="r">
              <a:defRPr sz="1300"/>
            </a:lvl1pPr>
          </a:lstStyle>
          <a:p>
            <a:fld id="{16A93497-DD6C-4E8D-8933-71AF6242EF67}" type="slidenum">
              <a:rPr lang="en-GB" smtClean="0"/>
              <a:t>‹n.›</a:t>
            </a:fld>
            <a:endParaRPr lang="en-GB"/>
          </a:p>
        </p:txBody>
      </p:sp>
    </p:spTree>
    <p:extLst>
      <p:ext uri="{BB962C8B-B14F-4D97-AF65-F5344CB8AC3E}">
        <p14:creationId xmlns:p14="http://schemas.microsoft.com/office/powerpoint/2010/main" val="1495296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Note – 3D </a:t>
            </a:r>
            <a:r>
              <a:rPr lang="en-GB" dirty="0" err="1" smtClean="0"/>
              <a:t>supergraphic</a:t>
            </a:r>
            <a:r>
              <a:rPr lang="en-GB" smtClean="0"/>
              <a:t> ‘mask’ is now a selectable object in foreground of slide</a:t>
            </a:r>
            <a:r>
              <a:rPr lang="en-GB" baseline="0" smtClean="0"/>
              <a:t>. </a:t>
            </a:r>
            <a:endParaRPr lang="en-GB"/>
          </a:p>
        </p:txBody>
      </p:sp>
      <p:sp>
        <p:nvSpPr>
          <p:cNvPr id="4" name="Slide Number Placeholder 3"/>
          <p:cNvSpPr>
            <a:spLocks noGrp="1"/>
          </p:cNvSpPr>
          <p:nvPr>
            <p:ph type="sldNum" sz="quarter" idx="10"/>
          </p:nvPr>
        </p:nvSpPr>
        <p:spPr/>
        <p:txBody>
          <a:bodyPr/>
          <a:lstStyle/>
          <a:p>
            <a:fld id="{16A93497-DD6C-4E8D-8933-71AF6242EF67}" type="slidenum">
              <a:rPr lang="en-GB" smtClean="0"/>
              <a:t>1</a:t>
            </a:fld>
            <a:endParaRPr lang="en-GB"/>
          </a:p>
        </p:txBody>
      </p:sp>
    </p:spTree>
    <p:extLst>
      <p:ext uri="{BB962C8B-B14F-4D97-AF65-F5344CB8AC3E}">
        <p14:creationId xmlns:p14="http://schemas.microsoft.com/office/powerpoint/2010/main" val="41040382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6A93497-DD6C-4E8D-8933-71AF6242EF67}" type="slidenum">
              <a:rPr lang="en-GB" smtClean="0"/>
              <a:t>8</a:t>
            </a:fld>
            <a:endParaRPr lang="en-GB"/>
          </a:p>
        </p:txBody>
      </p:sp>
    </p:spTree>
    <p:extLst>
      <p:ext uri="{BB962C8B-B14F-4D97-AF65-F5344CB8AC3E}">
        <p14:creationId xmlns:p14="http://schemas.microsoft.com/office/powerpoint/2010/main" val="18305287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sz="900" dirty="0" err="1"/>
              <a:t>Arnaudo</a:t>
            </a:r>
            <a:r>
              <a:rPr lang="it-IT" sz="900" dirty="0"/>
              <a:t> L., Pardolesi R., 2017, Sul giusto prezzo, tra Aquino e Aspen</a:t>
            </a:r>
          </a:p>
          <a:p>
            <a:pPr defTabSz="914371">
              <a:defRPr/>
            </a:pPr>
            <a:r>
              <a:rPr lang="it-IT" sz="900" dirty="0"/>
              <a:t>"</a:t>
            </a:r>
            <a:r>
              <a:rPr lang="it-IT" i="1" dirty="0"/>
              <a:t>Di particolare interesse, nello studio sperimentale appena citato, sono le conclusioni circa il fatto che </a:t>
            </a:r>
            <a:r>
              <a:rPr lang="it-IT" i="1" u="sng" dirty="0"/>
              <a:t>il modello c.d. di cost-plus </a:t>
            </a:r>
            <a:r>
              <a:rPr lang="it-IT" i="1" dirty="0"/>
              <a:t>nella definizione del proprio prezzo di vendita da parte di un’impresa, cioè la fissazione di un sovrappiù di guadagno fisso rispetto ai costi, contrariamente alle attese degli stessi autori della ricerca </a:t>
            </a:r>
            <a:r>
              <a:rPr lang="it-IT" i="1" u="sng" dirty="0"/>
              <a:t>non sarebbe ritenuto il più equo dai consumatori, i quali non troverebbero affatto inadeguato il comportamento di un’impresa che, a fronte di costi decrescenti, mantenga i propri prezzi costanti, così aumentando il proprio margine.</a:t>
            </a:r>
            <a:r>
              <a:rPr lang="it-IT" dirty="0"/>
              <a:t>"</a:t>
            </a:r>
            <a:endParaRPr lang="en-GB" i="1" dirty="0"/>
          </a:p>
        </p:txBody>
      </p:sp>
      <p:sp>
        <p:nvSpPr>
          <p:cNvPr id="4" name="Slide Number Placeholder 3"/>
          <p:cNvSpPr>
            <a:spLocks noGrp="1"/>
          </p:cNvSpPr>
          <p:nvPr>
            <p:ph type="sldNum" sz="quarter" idx="10"/>
          </p:nvPr>
        </p:nvSpPr>
        <p:spPr/>
        <p:txBody>
          <a:bodyPr/>
          <a:lstStyle/>
          <a:p>
            <a:fld id="{16A93497-DD6C-4E8D-8933-71AF6242EF67}" type="slidenum">
              <a:rPr lang="en-GB" smtClean="0"/>
              <a:t>9</a:t>
            </a:fld>
            <a:endParaRPr lang="en-GB"/>
          </a:p>
        </p:txBody>
      </p:sp>
    </p:spTree>
    <p:extLst>
      <p:ext uri="{BB962C8B-B14F-4D97-AF65-F5344CB8AC3E}">
        <p14:creationId xmlns:p14="http://schemas.microsoft.com/office/powerpoint/2010/main" val="42630443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6A93497-DD6C-4E8D-8933-71AF6242EF67}" type="slidenum">
              <a:rPr lang="en-GB" smtClean="0"/>
              <a:t>17</a:t>
            </a:fld>
            <a:endParaRPr lang="en-GB"/>
          </a:p>
        </p:txBody>
      </p:sp>
    </p:spTree>
    <p:extLst>
      <p:ext uri="{BB962C8B-B14F-4D97-AF65-F5344CB8AC3E}">
        <p14:creationId xmlns:p14="http://schemas.microsoft.com/office/powerpoint/2010/main" val="41040382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pic>
        <p:nvPicPr>
          <p:cNvPr id="6" name="Cover Picture"/>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11" y="0"/>
            <a:ext cx="9134977" cy="5143500"/>
          </a:xfrm>
          <a:prstGeom prst="rect">
            <a:avLst/>
          </a:prstGeom>
        </p:spPr>
      </p:pic>
      <p:sp>
        <p:nvSpPr>
          <p:cNvPr id="3" name="Cobranding Logo"/>
          <p:cNvSpPr>
            <a:spLocks noGrp="1"/>
          </p:cNvSpPr>
          <p:nvPr>
            <p:ph type="pic" sz="quarter" idx="12" hasCustomPrompt="1"/>
          </p:nvPr>
        </p:nvSpPr>
        <p:spPr>
          <a:xfrm>
            <a:off x="577850" y="1785938"/>
            <a:ext cx="2466975" cy="1216025"/>
          </a:xfrm>
        </p:spPr>
        <p:txBody>
          <a:bodyPr/>
          <a:lstStyle>
            <a:lvl1pPr marL="0" indent="0">
              <a:buFontTx/>
              <a:buNone/>
              <a:defRPr/>
            </a:lvl1pPr>
          </a:lstStyle>
          <a:p>
            <a:r>
              <a:rPr lang="en-GB" smtClean="0"/>
              <a:t>Cobranding</a:t>
            </a:r>
            <a:endParaRPr lang="en-GB"/>
          </a:p>
        </p:txBody>
      </p:sp>
      <p:sp>
        <p:nvSpPr>
          <p:cNvPr id="10" name="OurLogo"/>
          <p:cNvSpPr>
            <a:spLocks noGrp="1" noChangeAspect="1"/>
          </p:cNvSpPr>
          <p:nvPr>
            <p:ph type="pic" sz="quarter" idx="13"/>
          </p:nvPr>
        </p:nvSpPr>
        <p:spPr>
          <a:xfrm>
            <a:off x="576000" y="576000"/>
            <a:ext cx="828000" cy="828000"/>
          </a:xfrm>
        </p:spPr>
        <p:txBody>
          <a:bodyPr/>
          <a:lstStyle>
            <a:lvl1pPr marL="0" indent="0">
              <a:buNone/>
              <a:defRPr/>
            </a:lvl1pPr>
          </a:lstStyle>
          <a:p>
            <a:r>
              <a:rPr lang="en-US" smtClean="0"/>
              <a:t>Click icon to add picture</a:t>
            </a:r>
            <a:endParaRPr lang="en-GB"/>
          </a:p>
        </p:txBody>
      </p:sp>
      <p:sp>
        <p:nvSpPr>
          <p:cNvPr id="5" name="Cover Additional Title"/>
          <p:cNvSpPr>
            <a:spLocks noGrp="1"/>
          </p:cNvSpPr>
          <p:nvPr>
            <p:ph type="body" sz="quarter" idx="11"/>
          </p:nvPr>
        </p:nvSpPr>
        <p:spPr>
          <a:xfrm>
            <a:off x="575999" y="4082725"/>
            <a:ext cx="5040000" cy="686125"/>
          </a:xfrm>
        </p:spPr>
        <p:txBody>
          <a:bodyPr>
            <a:normAutofit/>
          </a:bodyPr>
          <a:lstStyle>
            <a:lvl1pPr marL="0" indent="0" algn="l">
              <a:buNone/>
              <a:defRPr sz="1600" baseline="0">
                <a:solidFill>
                  <a:srgbClr val="4D4D4D"/>
                </a:solidFill>
                <a:latin typeface="+mj-lt"/>
              </a:defRPr>
            </a:lvl1pPr>
            <a:lvl2pPr>
              <a:defRPr>
                <a:solidFill>
                  <a:schemeClr val="tx2"/>
                </a:solidFill>
                <a:latin typeface="+mj-lt"/>
              </a:defRPr>
            </a:lvl2pPr>
            <a:lvl3pPr>
              <a:defRPr>
                <a:solidFill>
                  <a:schemeClr val="tx2"/>
                </a:solidFill>
                <a:latin typeface="+mj-lt"/>
              </a:defRPr>
            </a:lvl3pPr>
            <a:lvl4pPr>
              <a:defRPr>
                <a:solidFill>
                  <a:schemeClr val="tx2"/>
                </a:solidFill>
                <a:latin typeface="+mj-lt"/>
              </a:defRPr>
            </a:lvl4pPr>
            <a:lvl5pPr>
              <a:defRPr>
                <a:solidFill>
                  <a:schemeClr val="tx2"/>
                </a:solidFill>
                <a:latin typeface="+mj-lt"/>
              </a:defRPr>
            </a:lvl5pPr>
          </a:lstStyle>
          <a:p>
            <a:pPr lvl="0"/>
            <a:r>
              <a:rPr lang="en-US" smtClean="0"/>
              <a:t>Click to edit Master text styles</a:t>
            </a:r>
          </a:p>
        </p:txBody>
      </p:sp>
      <p:sp>
        <p:nvSpPr>
          <p:cNvPr id="9" name="Cover Subtitle"/>
          <p:cNvSpPr>
            <a:spLocks noGrp="1"/>
          </p:cNvSpPr>
          <p:nvPr>
            <p:ph type="body" sz="quarter" idx="10"/>
          </p:nvPr>
        </p:nvSpPr>
        <p:spPr>
          <a:xfrm>
            <a:off x="575999" y="3646479"/>
            <a:ext cx="5040000" cy="430213"/>
          </a:xfrm>
        </p:spPr>
        <p:txBody>
          <a:bodyPr>
            <a:noAutofit/>
          </a:bodyPr>
          <a:lstStyle>
            <a:lvl1pPr marL="0" indent="0">
              <a:buNone/>
              <a:defRPr sz="2400">
                <a:solidFill>
                  <a:schemeClr val="accent1"/>
                </a:solidFill>
                <a:latin typeface="+mj-lt"/>
              </a:defRPr>
            </a:lvl1pPr>
            <a:lvl2pPr>
              <a:defRPr>
                <a:solidFill>
                  <a:schemeClr val="tx2"/>
                </a:solidFill>
                <a:latin typeface="+mj-lt"/>
              </a:defRPr>
            </a:lvl2pPr>
            <a:lvl3pPr>
              <a:defRPr>
                <a:solidFill>
                  <a:schemeClr val="tx2"/>
                </a:solidFill>
                <a:latin typeface="+mj-lt"/>
              </a:defRPr>
            </a:lvl3pPr>
            <a:lvl4pPr>
              <a:defRPr>
                <a:solidFill>
                  <a:schemeClr val="tx2"/>
                </a:solidFill>
                <a:latin typeface="+mj-lt"/>
              </a:defRPr>
            </a:lvl4pPr>
            <a:lvl5pPr>
              <a:defRPr>
                <a:solidFill>
                  <a:schemeClr val="tx2"/>
                </a:solidFill>
                <a:latin typeface="+mj-lt"/>
              </a:defRPr>
            </a:lvl5pPr>
          </a:lstStyle>
          <a:p>
            <a:pPr lvl="0"/>
            <a:r>
              <a:rPr lang="en-US" smtClean="0"/>
              <a:t>Click to edit Master text styles</a:t>
            </a:r>
          </a:p>
        </p:txBody>
      </p:sp>
      <p:sp>
        <p:nvSpPr>
          <p:cNvPr id="7" name="Cover Title"/>
          <p:cNvSpPr>
            <a:spLocks noGrp="1"/>
          </p:cNvSpPr>
          <p:nvPr>
            <p:ph type="title"/>
          </p:nvPr>
        </p:nvSpPr>
        <p:spPr>
          <a:xfrm>
            <a:off x="576000" y="3199302"/>
            <a:ext cx="6389950" cy="446400"/>
          </a:xfrm>
        </p:spPr>
        <p:txBody>
          <a:bodyPr anchor="b" anchorCtr="0">
            <a:noAutofit/>
          </a:bodyPr>
          <a:lstStyle>
            <a:lvl1pPr>
              <a:defRPr sz="3200"/>
            </a:lvl1pPr>
          </a:lstStyle>
          <a:p>
            <a:r>
              <a:rPr lang="en-US" smtClean="0"/>
              <a:t>Click to edit Master title style</a:t>
            </a:r>
            <a:endParaRPr lang="en-GB" dirty="0"/>
          </a:p>
        </p:txBody>
      </p:sp>
    </p:spTree>
    <p:extLst>
      <p:ext uri="{BB962C8B-B14F-4D97-AF65-F5344CB8AC3E}">
        <p14:creationId xmlns:p14="http://schemas.microsoft.com/office/powerpoint/2010/main" val="3167613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riple column">
    <p:spTree>
      <p:nvGrpSpPr>
        <p:cNvPr id="1" name=""/>
        <p:cNvGrpSpPr/>
        <p:nvPr/>
      </p:nvGrpSpPr>
      <p:grpSpPr>
        <a:xfrm>
          <a:off x="0" y="0"/>
          <a:ext cx="0" cy="0"/>
          <a:chOff x="0" y="0"/>
          <a:chExt cx="0" cy="0"/>
        </a:xfrm>
      </p:grpSpPr>
      <p:sp>
        <p:nvSpPr>
          <p:cNvPr id="11" name="Entity Name Placeholder"/>
          <p:cNvSpPr>
            <a:spLocks noGrp="1"/>
          </p:cNvSpPr>
          <p:nvPr>
            <p:ph type="ftr" sz="quarter" idx="3"/>
          </p:nvPr>
        </p:nvSpPr>
        <p:spPr>
          <a:xfrm>
            <a:off x="5765041" y="4837040"/>
            <a:ext cx="2895600" cy="216000"/>
          </a:xfrm>
          <a:prstGeom prst="rect">
            <a:avLst/>
          </a:prstGeom>
        </p:spPr>
        <p:txBody>
          <a:bodyPr vert="horz" lIns="0" tIns="45720" rIns="0" bIns="45720" rtlCol="0" anchor="ctr"/>
          <a:lstStyle>
            <a:lvl1pPr algn="ctr">
              <a:defRPr sz="800">
                <a:solidFill>
                  <a:schemeClr val="accent1"/>
                </a:solidFill>
                <a:latin typeface="Calibri" panose="020F0502020204030204" pitchFamily="34" charset="0"/>
              </a:defRPr>
            </a:lvl1pPr>
          </a:lstStyle>
          <a:p>
            <a:pPr algn="r"/>
            <a:r>
              <a:rPr lang="de-DE" smtClean="0"/>
              <a:t>Hogan Lovells</a:t>
            </a:r>
          </a:p>
        </p:txBody>
      </p:sp>
      <p:sp>
        <p:nvSpPr>
          <p:cNvPr id="10" name="Slide Number"/>
          <p:cNvSpPr>
            <a:spLocks noGrp="1"/>
          </p:cNvSpPr>
          <p:nvPr>
            <p:ph type="sldNum" sz="quarter" idx="4"/>
          </p:nvPr>
        </p:nvSpPr>
        <p:spPr>
          <a:xfrm>
            <a:off x="8676542" y="4834959"/>
            <a:ext cx="305532" cy="215444"/>
          </a:xfrm>
          <a:prstGeom prst="rect">
            <a:avLst/>
          </a:prstGeom>
        </p:spPr>
        <p:txBody>
          <a:bodyPr vert="horz" wrap="none" lIns="0" tIns="45720" rIns="91440" bIns="45720" rtlCol="0" anchor="ctr">
            <a:spAutoFit/>
          </a:bodyPr>
          <a:lstStyle>
            <a:lvl1pPr algn="r">
              <a:defRPr sz="800">
                <a:solidFill>
                  <a:schemeClr val="accent1"/>
                </a:solidFill>
                <a:latin typeface="Calibri" panose="020F0502020204030204" pitchFamily="34" charset="0"/>
              </a:defRPr>
            </a:lvl1pPr>
          </a:lstStyle>
          <a:p>
            <a:r>
              <a:rPr lang="en-GB" smtClean="0"/>
              <a:t>|  </a:t>
            </a:r>
            <a:fld id="{6967D197-2218-4700-B211-63EF06F51A7E}" type="slidenum">
              <a:rPr lang="en-GB" smtClean="0"/>
              <a:pPr/>
              <a:t>‹n.›</a:t>
            </a:fld>
            <a:endParaRPr lang="en-GB"/>
          </a:p>
        </p:txBody>
      </p:sp>
      <p:cxnSp>
        <p:nvCxnSpPr>
          <p:cNvPr id="8" name="Line under Title"/>
          <p:cNvCxnSpPr/>
          <p:nvPr userDrawn="1"/>
        </p:nvCxnSpPr>
        <p:spPr>
          <a:xfrm flipH="1">
            <a:off x="288000" y="735227"/>
            <a:ext cx="8568000" cy="0"/>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4" name="Content Right"/>
          <p:cNvSpPr>
            <a:spLocks noGrp="1"/>
          </p:cNvSpPr>
          <p:nvPr>
            <p:ph sz="quarter" idx="18"/>
          </p:nvPr>
        </p:nvSpPr>
        <p:spPr>
          <a:xfrm>
            <a:off x="6264000" y="1338262"/>
            <a:ext cx="2592000" cy="3488919"/>
          </a:xfrm>
        </p:spPr>
        <p:txBody>
          <a:bodyPr/>
          <a:lstStyle>
            <a:lvl1pPr>
              <a:defRPr sz="16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2" name="Content Middle"/>
          <p:cNvSpPr>
            <a:spLocks noGrp="1"/>
          </p:cNvSpPr>
          <p:nvPr>
            <p:ph sz="quarter" idx="16"/>
          </p:nvPr>
        </p:nvSpPr>
        <p:spPr>
          <a:xfrm>
            <a:off x="3276000" y="1338262"/>
            <a:ext cx="2592000" cy="3467654"/>
          </a:xfrm>
        </p:spPr>
        <p:txBody>
          <a:bodyPr/>
          <a:lstStyle>
            <a:lvl1pPr>
              <a:defRPr sz="16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Content Left"/>
          <p:cNvSpPr>
            <a:spLocks noGrp="1"/>
          </p:cNvSpPr>
          <p:nvPr>
            <p:ph sz="quarter" idx="12"/>
          </p:nvPr>
        </p:nvSpPr>
        <p:spPr>
          <a:xfrm>
            <a:off x="288000" y="1338262"/>
            <a:ext cx="2592000" cy="3467654"/>
          </a:xfrm>
        </p:spPr>
        <p:txBody>
          <a:bodyPr/>
          <a:lstStyle>
            <a:lvl1pPr>
              <a:defRPr sz="16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9" name="Slide Subtitle"/>
          <p:cNvSpPr>
            <a:spLocks noGrp="1"/>
          </p:cNvSpPr>
          <p:nvPr>
            <p:ph type="body" sz="quarter" idx="13"/>
          </p:nvPr>
        </p:nvSpPr>
        <p:spPr>
          <a:xfrm>
            <a:off x="287338" y="735013"/>
            <a:ext cx="8569325" cy="446400"/>
          </a:xfrm>
        </p:spPr>
        <p:txBody>
          <a:bodyPr>
            <a:normAutofit/>
          </a:bodyPr>
          <a:lstStyle>
            <a:lvl1pPr marL="0" indent="0">
              <a:buNone/>
              <a:defRPr sz="2400">
                <a:solidFill>
                  <a:schemeClr val="accent1"/>
                </a:solidFill>
                <a:latin typeface="+mj-lt"/>
              </a:defRPr>
            </a:lvl1pPr>
            <a:lvl2pPr marL="273050" indent="0">
              <a:buNone/>
              <a:defRPr/>
            </a:lvl2pPr>
            <a:lvl3pPr marL="544512" indent="0">
              <a:buNone/>
              <a:defRPr/>
            </a:lvl3pPr>
            <a:lvl4pPr marL="809625" indent="0">
              <a:buNone/>
              <a:defRPr/>
            </a:lvl4pPr>
            <a:lvl5pPr marL="1081087" indent="0">
              <a:buNone/>
              <a:defRPr/>
            </a:lvl5pPr>
          </a:lstStyle>
          <a:p>
            <a:pPr lvl="0"/>
            <a:r>
              <a:rPr lang="en-US" smtClean="0"/>
              <a:t>Click to edit Master text styles</a:t>
            </a:r>
          </a:p>
        </p:txBody>
      </p:sp>
      <p:sp>
        <p:nvSpPr>
          <p:cNvPr id="2" name="Slide Title"/>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7219048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riple column - comparison">
    <p:spTree>
      <p:nvGrpSpPr>
        <p:cNvPr id="1" name=""/>
        <p:cNvGrpSpPr/>
        <p:nvPr/>
      </p:nvGrpSpPr>
      <p:grpSpPr>
        <a:xfrm>
          <a:off x="0" y="0"/>
          <a:ext cx="0" cy="0"/>
          <a:chOff x="0" y="0"/>
          <a:chExt cx="0" cy="0"/>
        </a:xfrm>
      </p:grpSpPr>
      <p:sp>
        <p:nvSpPr>
          <p:cNvPr id="16" name="Entity Name Placeholder"/>
          <p:cNvSpPr>
            <a:spLocks noGrp="1"/>
          </p:cNvSpPr>
          <p:nvPr>
            <p:ph type="ftr" sz="quarter" idx="3"/>
          </p:nvPr>
        </p:nvSpPr>
        <p:spPr>
          <a:xfrm>
            <a:off x="5765041" y="4837040"/>
            <a:ext cx="2895600" cy="216000"/>
          </a:xfrm>
          <a:prstGeom prst="rect">
            <a:avLst/>
          </a:prstGeom>
        </p:spPr>
        <p:txBody>
          <a:bodyPr vert="horz" lIns="0" tIns="45720" rIns="0" bIns="45720" rtlCol="0" anchor="ctr"/>
          <a:lstStyle>
            <a:lvl1pPr algn="ctr">
              <a:defRPr sz="800">
                <a:solidFill>
                  <a:schemeClr val="accent1"/>
                </a:solidFill>
                <a:latin typeface="Calibri" panose="020F0502020204030204" pitchFamily="34" charset="0"/>
              </a:defRPr>
            </a:lvl1pPr>
          </a:lstStyle>
          <a:p>
            <a:pPr algn="r"/>
            <a:r>
              <a:rPr lang="de-DE" smtClean="0"/>
              <a:t>Hogan Lovells</a:t>
            </a:r>
          </a:p>
        </p:txBody>
      </p:sp>
      <p:sp>
        <p:nvSpPr>
          <p:cNvPr id="11" name="Slide Number"/>
          <p:cNvSpPr>
            <a:spLocks noGrp="1"/>
          </p:cNvSpPr>
          <p:nvPr>
            <p:ph type="sldNum" sz="quarter" idx="4"/>
          </p:nvPr>
        </p:nvSpPr>
        <p:spPr>
          <a:xfrm>
            <a:off x="8676542" y="4834959"/>
            <a:ext cx="305532" cy="215444"/>
          </a:xfrm>
          <a:prstGeom prst="rect">
            <a:avLst/>
          </a:prstGeom>
        </p:spPr>
        <p:txBody>
          <a:bodyPr vert="horz" wrap="none" lIns="0" tIns="45720" rIns="91440" bIns="45720" rtlCol="0" anchor="ctr">
            <a:spAutoFit/>
          </a:bodyPr>
          <a:lstStyle>
            <a:lvl1pPr algn="r">
              <a:defRPr sz="800">
                <a:solidFill>
                  <a:schemeClr val="accent1"/>
                </a:solidFill>
                <a:latin typeface="Calibri" panose="020F0502020204030204" pitchFamily="34" charset="0"/>
              </a:defRPr>
            </a:lvl1pPr>
          </a:lstStyle>
          <a:p>
            <a:r>
              <a:rPr lang="en-GB" smtClean="0"/>
              <a:t>|  </a:t>
            </a:r>
            <a:fld id="{6967D197-2218-4700-B211-63EF06F51A7E}" type="slidenum">
              <a:rPr lang="en-GB" smtClean="0"/>
              <a:pPr/>
              <a:t>‹n.›</a:t>
            </a:fld>
            <a:endParaRPr lang="en-GB"/>
          </a:p>
        </p:txBody>
      </p:sp>
      <p:cxnSp>
        <p:nvCxnSpPr>
          <p:cNvPr id="8" name="Line under Title"/>
          <p:cNvCxnSpPr/>
          <p:nvPr userDrawn="1"/>
        </p:nvCxnSpPr>
        <p:spPr>
          <a:xfrm flipH="1">
            <a:off x="288000" y="735227"/>
            <a:ext cx="8568000" cy="0"/>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4" name="Content Right"/>
          <p:cNvSpPr>
            <a:spLocks noGrp="1"/>
          </p:cNvSpPr>
          <p:nvPr>
            <p:ph sz="quarter" idx="18"/>
          </p:nvPr>
        </p:nvSpPr>
        <p:spPr>
          <a:xfrm>
            <a:off x="6192663" y="1705970"/>
            <a:ext cx="2628000" cy="3131844"/>
          </a:xfrm>
        </p:spPr>
        <p:txBody>
          <a:bodyPr>
            <a:noAutofit/>
          </a:bodyPr>
          <a:lstStyle>
            <a:lvl1pPr>
              <a:defRPr sz="16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5" name="Column Title Right"/>
          <p:cNvSpPr>
            <a:spLocks noGrp="1"/>
          </p:cNvSpPr>
          <p:nvPr>
            <p:ph type="body" sz="quarter" idx="19"/>
          </p:nvPr>
        </p:nvSpPr>
        <p:spPr>
          <a:xfrm>
            <a:off x="6192663" y="1338262"/>
            <a:ext cx="2628000" cy="360000"/>
          </a:xfrm>
        </p:spPr>
        <p:txBody>
          <a:bodyPr anchor="ctr" anchorCtr="0">
            <a:noAutofit/>
          </a:bodyPr>
          <a:lstStyle>
            <a:lvl1pPr marL="0" indent="0" algn="l" rtl="0">
              <a:buNone/>
              <a:defRPr sz="2000">
                <a:solidFill>
                  <a:schemeClr val="accent1"/>
                </a:solidFill>
                <a:latin typeface="+mj-lt"/>
              </a:defRPr>
            </a:lvl1pPr>
          </a:lstStyle>
          <a:p>
            <a:pPr lvl="0"/>
            <a:r>
              <a:rPr lang="en-US" smtClean="0"/>
              <a:t>Click to edit Master text styles</a:t>
            </a:r>
          </a:p>
        </p:txBody>
      </p:sp>
      <p:sp>
        <p:nvSpPr>
          <p:cNvPr id="12" name="Content Middle"/>
          <p:cNvSpPr>
            <a:spLocks noGrp="1"/>
          </p:cNvSpPr>
          <p:nvPr>
            <p:ph sz="quarter" idx="16"/>
          </p:nvPr>
        </p:nvSpPr>
        <p:spPr>
          <a:xfrm>
            <a:off x="3240332" y="1705970"/>
            <a:ext cx="2628000" cy="3142477"/>
          </a:xfrm>
        </p:spPr>
        <p:txBody>
          <a:bodyPr>
            <a:normAutofit/>
          </a:bodyPr>
          <a:lstStyle>
            <a:lvl1pPr>
              <a:defRPr sz="16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3" name="Column Title Middle"/>
          <p:cNvSpPr>
            <a:spLocks noGrp="1"/>
          </p:cNvSpPr>
          <p:nvPr>
            <p:ph type="body" sz="quarter" idx="17"/>
          </p:nvPr>
        </p:nvSpPr>
        <p:spPr>
          <a:xfrm>
            <a:off x="3237157" y="1338262"/>
            <a:ext cx="2628000" cy="360000"/>
          </a:xfrm>
        </p:spPr>
        <p:txBody>
          <a:bodyPr anchor="ctr" anchorCtr="0">
            <a:noAutofit/>
          </a:bodyPr>
          <a:lstStyle>
            <a:lvl1pPr marL="0" indent="0" algn="l" rtl="0">
              <a:buNone/>
              <a:defRPr sz="2000">
                <a:solidFill>
                  <a:schemeClr val="accent1"/>
                </a:solidFill>
                <a:latin typeface="+mj-lt"/>
              </a:defRPr>
            </a:lvl1pPr>
          </a:lstStyle>
          <a:p>
            <a:pPr lvl="0"/>
            <a:r>
              <a:rPr lang="en-US" smtClean="0"/>
              <a:t>Click to edit Master text styles</a:t>
            </a:r>
          </a:p>
        </p:txBody>
      </p:sp>
      <p:sp>
        <p:nvSpPr>
          <p:cNvPr id="6" name="Content Left"/>
          <p:cNvSpPr>
            <a:spLocks noGrp="1"/>
          </p:cNvSpPr>
          <p:nvPr>
            <p:ph sz="quarter" idx="12"/>
          </p:nvPr>
        </p:nvSpPr>
        <p:spPr>
          <a:xfrm>
            <a:off x="288000" y="1705970"/>
            <a:ext cx="2628000" cy="3142477"/>
          </a:xfrm>
        </p:spPr>
        <p:txBody>
          <a:bodyPr>
            <a:normAutofit/>
          </a:bodyPr>
          <a:lstStyle>
            <a:lvl1pPr>
              <a:defRPr sz="16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9" name="Column Title Left"/>
          <p:cNvSpPr>
            <a:spLocks noGrp="1"/>
          </p:cNvSpPr>
          <p:nvPr>
            <p:ph type="body" sz="quarter" idx="15"/>
          </p:nvPr>
        </p:nvSpPr>
        <p:spPr>
          <a:xfrm>
            <a:off x="284825" y="1338262"/>
            <a:ext cx="2628000" cy="360000"/>
          </a:xfrm>
        </p:spPr>
        <p:txBody>
          <a:bodyPr anchor="ctr" anchorCtr="0">
            <a:noAutofit/>
          </a:bodyPr>
          <a:lstStyle>
            <a:lvl1pPr marL="0" indent="0" algn="l" rtl="0">
              <a:buNone/>
              <a:defRPr sz="2000">
                <a:solidFill>
                  <a:schemeClr val="accent1"/>
                </a:solidFill>
                <a:latin typeface="+mj-lt"/>
              </a:defRPr>
            </a:lvl1pPr>
          </a:lstStyle>
          <a:p>
            <a:pPr lvl="0"/>
            <a:r>
              <a:rPr lang="en-US" smtClean="0"/>
              <a:t>Click to edit Master text styles</a:t>
            </a:r>
          </a:p>
        </p:txBody>
      </p:sp>
      <p:sp>
        <p:nvSpPr>
          <p:cNvPr id="2" name="Slide Title"/>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34768956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ombstones">
    <p:spTree>
      <p:nvGrpSpPr>
        <p:cNvPr id="1" name=""/>
        <p:cNvGrpSpPr/>
        <p:nvPr/>
      </p:nvGrpSpPr>
      <p:grpSpPr>
        <a:xfrm>
          <a:off x="0" y="0"/>
          <a:ext cx="0" cy="0"/>
          <a:chOff x="0" y="0"/>
          <a:chExt cx="0" cy="0"/>
        </a:xfrm>
      </p:grpSpPr>
      <p:sp>
        <p:nvSpPr>
          <p:cNvPr id="31" name="Entity Name Placeholder"/>
          <p:cNvSpPr>
            <a:spLocks noGrp="1"/>
          </p:cNvSpPr>
          <p:nvPr>
            <p:ph type="ftr" sz="quarter" idx="3"/>
          </p:nvPr>
        </p:nvSpPr>
        <p:spPr>
          <a:xfrm>
            <a:off x="5765041" y="4837040"/>
            <a:ext cx="2895600" cy="216000"/>
          </a:xfrm>
          <a:prstGeom prst="rect">
            <a:avLst/>
          </a:prstGeom>
        </p:spPr>
        <p:txBody>
          <a:bodyPr vert="horz" lIns="0" tIns="45720" rIns="0" bIns="45720" rtlCol="0" anchor="ctr"/>
          <a:lstStyle>
            <a:lvl1pPr algn="ctr">
              <a:defRPr sz="800">
                <a:solidFill>
                  <a:schemeClr val="accent1"/>
                </a:solidFill>
                <a:latin typeface="Calibri" panose="020F0502020204030204" pitchFamily="34" charset="0"/>
              </a:defRPr>
            </a:lvl1pPr>
          </a:lstStyle>
          <a:p>
            <a:pPr algn="r"/>
            <a:r>
              <a:rPr lang="de-DE" smtClean="0"/>
              <a:t>Hogan Lovells</a:t>
            </a:r>
          </a:p>
        </p:txBody>
      </p:sp>
      <p:sp>
        <p:nvSpPr>
          <p:cNvPr id="30" name="Slide Number"/>
          <p:cNvSpPr>
            <a:spLocks noGrp="1"/>
          </p:cNvSpPr>
          <p:nvPr>
            <p:ph type="sldNum" sz="quarter" idx="4"/>
          </p:nvPr>
        </p:nvSpPr>
        <p:spPr>
          <a:xfrm>
            <a:off x="8676542" y="4834959"/>
            <a:ext cx="305532" cy="215444"/>
          </a:xfrm>
          <a:prstGeom prst="rect">
            <a:avLst/>
          </a:prstGeom>
        </p:spPr>
        <p:txBody>
          <a:bodyPr vert="horz" wrap="none" lIns="0" tIns="45720" rIns="91440" bIns="45720" rtlCol="0" anchor="ctr">
            <a:spAutoFit/>
          </a:bodyPr>
          <a:lstStyle>
            <a:lvl1pPr algn="r">
              <a:defRPr sz="800">
                <a:solidFill>
                  <a:schemeClr val="accent1"/>
                </a:solidFill>
                <a:latin typeface="Calibri" panose="020F0502020204030204" pitchFamily="34" charset="0"/>
              </a:defRPr>
            </a:lvl1pPr>
          </a:lstStyle>
          <a:p>
            <a:r>
              <a:rPr lang="en-GB" smtClean="0"/>
              <a:t>|  </a:t>
            </a:r>
            <a:fld id="{6967D197-2218-4700-B211-63EF06F51A7E}" type="slidenum">
              <a:rPr lang="en-GB" smtClean="0"/>
              <a:pPr/>
              <a:t>‹n.›</a:t>
            </a:fld>
            <a:endParaRPr lang="en-GB"/>
          </a:p>
        </p:txBody>
      </p:sp>
      <p:cxnSp>
        <p:nvCxnSpPr>
          <p:cNvPr id="8" name="Line under Title"/>
          <p:cNvCxnSpPr/>
          <p:nvPr userDrawn="1"/>
        </p:nvCxnSpPr>
        <p:spPr>
          <a:xfrm flipH="1">
            <a:off x="288000" y="735227"/>
            <a:ext cx="8568000" cy="0"/>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74" name="Tombstone Content 8"/>
          <p:cNvSpPr>
            <a:spLocks noGrp="1"/>
          </p:cNvSpPr>
          <p:nvPr>
            <p:ph sz="quarter" idx="52"/>
          </p:nvPr>
        </p:nvSpPr>
        <p:spPr>
          <a:xfrm>
            <a:off x="6845811" y="3775634"/>
            <a:ext cx="2007677" cy="1151530"/>
          </a:xfrm>
        </p:spPr>
        <p:txBody>
          <a:bodyPr>
            <a:noAutofit/>
          </a:bodyPr>
          <a:lstStyle>
            <a:lvl1pPr marL="0" indent="0">
              <a:lnSpc>
                <a:spcPct val="110000"/>
              </a:lnSpc>
              <a:buNone/>
              <a:defRPr sz="1000"/>
            </a:lvl1pPr>
            <a:lvl2pPr marL="273050" indent="0">
              <a:lnSpc>
                <a:spcPct val="110000"/>
              </a:lnSpc>
              <a:buNone/>
              <a:defRPr sz="1000"/>
            </a:lvl2pPr>
            <a:lvl3pPr marL="544512" indent="0">
              <a:lnSpc>
                <a:spcPct val="110000"/>
              </a:lnSpc>
              <a:buNone/>
              <a:defRPr sz="1000"/>
            </a:lvl3pPr>
            <a:lvl4pPr marL="809625" indent="0">
              <a:lnSpc>
                <a:spcPct val="110000"/>
              </a:lnSpc>
              <a:buNone/>
              <a:defRPr sz="1000"/>
            </a:lvl4pPr>
            <a:lvl5pPr marL="1081087" indent="0">
              <a:lnSpc>
                <a:spcPct val="110000"/>
              </a:lnSpc>
              <a:buNone/>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5" name="Tombstone Title 8"/>
          <p:cNvSpPr>
            <a:spLocks noGrp="1"/>
          </p:cNvSpPr>
          <p:nvPr>
            <p:ph type="body" sz="quarter" idx="53"/>
          </p:nvPr>
        </p:nvSpPr>
        <p:spPr>
          <a:xfrm>
            <a:off x="6845811" y="3584138"/>
            <a:ext cx="2007677" cy="180975"/>
          </a:xfrm>
        </p:spPr>
        <p:txBody>
          <a:bodyPr anchor="ctr" anchorCtr="0">
            <a:noAutofit/>
          </a:bodyPr>
          <a:lstStyle>
            <a:lvl1pPr marL="0" indent="0">
              <a:buNone/>
              <a:defRPr sz="1200" b="1">
                <a:solidFill>
                  <a:schemeClr val="tx1"/>
                </a:solidFill>
                <a:latin typeface="+mj-lt"/>
              </a:defRPr>
            </a:lvl1pPr>
          </a:lstStyle>
          <a:p>
            <a:pPr lvl="0"/>
            <a:r>
              <a:rPr lang="en-US" smtClean="0"/>
              <a:t>Click to edit Master text styles</a:t>
            </a:r>
          </a:p>
        </p:txBody>
      </p:sp>
      <p:sp>
        <p:nvSpPr>
          <p:cNvPr id="79" name="Tombstone Picture 8"/>
          <p:cNvSpPr>
            <a:spLocks noGrp="1"/>
          </p:cNvSpPr>
          <p:nvPr>
            <p:ph type="pic" sz="quarter" idx="56"/>
          </p:nvPr>
        </p:nvSpPr>
        <p:spPr>
          <a:xfrm>
            <a:off x="6845811" y="3136463"/>
            <a:ext cx="390525" cy="390525"/>
          </a:xfrm>
        </p:spPr>
        <p:txBody>
          <a:bodyPr>
            <a:normAutofit/>
          </a:bodyPr>
          <a:lstStyle>
            <a:lvl1pPr>
              <a:defRPr sz="1000"/>
            </a:lvl1pPr>
          </a:lstStyle>
          <a:p>
            <a:r>
              <a:rPr lang="en-US" smtClean="0"/>
              <a:t>Click icon to add picture</a:t>
            </a:r>
            <a:endParaRPr lang="en-GB"/>
          </a:p>
        </p:txBody>
      </p:sp>
      <p:sp>
        <p:nvSpPr>
          <p:cNvPr id="71" name="Tombstone Content 7"/>
          <p:cNvSpPr>
            <a:spLocks noGrp="1"/>
          </p:cNvSpPr>
          <p:nvPr>
            <p:ph sz="quarter" idx="50"/>
          </p:nvPr>
        </p:nvSpPr>
        <p:spPr>
          <a:xfrm>
            <a:off x="4660124" y="3775634"/>
            <a:ext cx="2007677" cy="1151530"/>
          </a:xfrm>
        </p:spPr>
        <p:txBody>
          <a:bodyPr>
            <a:noAutofit/>
          </a:bodyPr>
          <a:lstStyle>
            <a:lvl1pPr marL="0" indent="0">
              <a:lnSpc>
                <a:spcPct val="110000"/>
              </a:lnSpc>
              <a:buNone/>
              <a:defRPr sz="1000"/>
            </a:lvl1pPr>
            <a:lvl2pPr marL="273050" indent="0">
              <a:lnSpc>
                <a:spcPct val="110000"/>
              </a:lnSpc>
              <a:buNone/>
              <a:defRPr sz="1000"/>
            </a:lvl2pPr>
            <a:lvl3pPr marL="544512" indent="0">
              <a:lnSpc>
                <a:spcPct val="110000"/>
              </a:lnSpc>
              <a:buNone/>
              <a:defRPr sz="1000"/>
            </a:lvl3pPr>
            <a:lvl4pPr marL="809625" indent="0">
              <a:lnSpc>
                <a:spcPct val="110000"/>
              </a:lnSpc>
              <a:buNone/>
              <a:defRPr sz="1000"/>
            </a:lvl4pPr>
            <a:lvl5pPr marL="1081087" indent="0">
              <a:lnSpc>
                <a:spcPct val="110000"/>
              </a:lnSpc>
              <a:buNone/>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2" name="Tombstone Title 7"/>
          <p:cNvSpPr>
            <a:spLocks noGrp="1"/>
          </p:cNvSpPr>
          <p:nvPr>
            <p:ph type="body" sz="quarter" idx="51"/>
          </p:nvPr>
        </p:nvSpPr>
        <p:spPr>
          <a:xfrm>
            <a:off x="4660124" y="3584138"/>
            <a:ext cx="2007677" cy="180975"/>
          </a:xfrm>
        </p:spPr>
        <p:txBody>
          <a:bodyPr anchor="ctr" anchorCtr="0">
            <a:noAutofit/>
          </a:bodyPr>
          <a:lstStyle>
            <a:lvl1pPr marL="0" indent="0">
              <a:buNone/>
              <a:defRPr sz="1200" b="1">
                <a:solidFill>
                  <a:schemeClr val="tx1"/>
                </a:solidFill>
                <a:latin typeface="+mj-lt"/>
              </a:defRPr>
            </a:lvl1pPr>
          </a:lstStyle>
          <a:p>
            <a:pPr lvl="0"/>
            <a:r>
              <a:rPr lang="en-US" smtClean="0"/>
              <a:t>Click to edit Master text styles</a:t>
            </a:r>
          </a:p>
        </p:txBody>
      </p:sp>
      <p:sp>
        <p:nvSpPr>
          <p:cNvPr id="78" name="Tombstone Picture 7"/>
          <p:cNvSpPr>
            <a:spLocks noGrp="1"/>
          </p:cNvSpPr>
          <p:nvPr>
            <p:ph type="pic" sz="quarter" idx="55"/>
          </p:nvPr>
        </p:nvSpPr>
        <p:spPr>
          <a:xfrm>
            <a:off x="4659874" y="3136463"/>
            <a:ext cx="390525" cy="390525"/>
          </a:xfrm>
        </p:spPr>
        <p:txBody>
          <a:bodyPr>
            <a:normAutofit/>
          </a:bodyPr>
          <a:lstStyle>
            <a:lvl1pPr>
              <a:defRPr sz="1000"/>
            </a:lvl1pPr>
          </a:lstStyle>
          <a:p>
            <a:r>
              <a:rPr lang="en-US" smtClean="0"/>
              <a:t>Click icon to add picture</a:t>
            </a:r>
            <a:endParaRPr lang="en-GB"/>
          </a:p>
        </p:txBody>
      </p:sp>
      <p:sp>
        <p:nvSpPr>
          <p:cNvPr id="68" name="Tombstone Content 6"/>
          <p:cNvSpPr>
            <a:spLocks noGrp="1"/>
          </p:cNvSpPr>
          <p:nvPr>
            <p:ph sz="quarter" idx="48"/>
          </p:nvPr>
        </p:nvSpPr>
        <p:spPr>
          <a:xfrm>
            <a:off x="2474437" y="3775634"/>
            <a:ext cx="2007677" cy="1151530"/>
          </a:xfrm>
        </p:spPr>
        <p:txBody>
          <a:bodyPr>
            <a:noAutofit/>
          </a:bodyPr>
          <a:lstStyle>
            <a:lvl1pPr marL="0" indent="0">
              <a:lnSpc>
                <a:spcPct val="110000"/>
              </a:lnSpc>
              <a:buNone/>
              <a:defRPr sz="1000"/>
            </a:lvl1pPr>
            <a:lvl2pPr marL="273050" indent="0">
              <a:lnSpc>
                <a:spcPct val="110000"/>
              </a:lnSpc>
              <a:buNone/>
              <a:defRPr sz="1000"/>
            </a:lvl2pPr>
            <a:lvl3pPr marL="544512" indent="0">
              <a:lnSpc>
                <a:spcPct val="110000"/>
              </a:lnSpc>
              <a:buNone/>
              <a:defRPr sz="1000"/>
            </a:lvl3pPr>
            <a:lvl4pPr marL="809625" indent="0">
              <a:lnSpc>
                <a:spcPct val="110000"/>
              </a:lnSpc>
              <a:buNone/>
              <a:defRPr sz="1000"/>
            </a:lvl4pPr>
            <a:lvl5pPr marL="1081087" indent="0">
              <a:lnSpc>
                <a:spcPct val="110000"/>
              </a:lnSpc>
              <a:buNone/>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9" name="Tombstone Title 6"/>
          <p:cNvSpPr>
            <a:spLocks noGrp="1"/>
          </p:cNvSpPr>
          <p:nvPr>
            <p:ph type="body" sz="quarter" idx="49"/>
          </p:nvPr>
        </p:nvSpPr>
        <p:spPr>
          <a:xfrm>
            <a:off x="2474437" y="3584138"/>
            <a:ext cx="2007677" cy="180975"/>
          </a:xfrm>
        </p:spPr>
        <p:txBody>
          <a:bodyPr anchor="ctr" anchorCtr="0">
            <a:noAutofit/>
          </a:bodyPr>
          <a:lstStyle>
            <a:lvl1pPr marL="0" indent="0">
              <a:buNone/>
              <a:defRPr sz="1200" b="1">
                <a:solidFill>
                  <a:schemeClr val="tx1"/>
                </a:solidFill>
                <a:latin typeface="+mj-lt"/>
              </a:defRPr>
            </a:lvl1pPr>
          </a:lstStyle>
          <a:p>
            <a:pPr lvl="0"/>
            <a:r>
              <a:rPr lang="en-US" smtClean="0"/>
              <a:t>Click to edit Master text styles</a:t>
            </a:r>
          </a:p>
        </p:txBody>
      </p:sp>
      <p:sp>
        <p:nvSpPr>
          <p:cNvPr id="77" name="Tombstone Picture 6"/>
          <p:cNvSpPr>
            <a:spLocks noGrp="1"/>
          </p:cNvSpPr>
          <p:nvPr>
            <p:ph type="pic" sz="quarter" idx="54"/>
          </p:nvPr>
        </p:nvSpPr>
        <p:spPr>
          <a:xfrm>
            <a:off x="2473937" y="3136463"/>
            <a:ext cx="390525" cy="390525"/>
          </a:xfrm>
        </p:spPr>
        <p:txBody>
          <a:bodyPr>
            <a:normAutofit/>
          </a:bodyPr>
          <a:lstStyle>
            <a:lvl1pPr>
              <a:defRPr sz="1000"/>
            </a:lvl1pPr>
          </a:lstStyle>
          <a:p>
            <a:r>
              <a:rPr lang="en-US" smtClean="0"/>
              <a:t>Click icon to add picture</a:t>
            </a:r>
            <a:endParaRPr lang="en-GB"/>
          </a:p>
        </p:txBody>
      </p:sp>
      <p:sp>
        <p:nvSpPr>
          <p:cNvPr id="64" name="Tombstone Content 5"/>
          <p:cNvSpPr>
            <a:spLocks noGrp="1"/>
          </p:cNvSpPr>
          <p:nvPr>
            <p:ph sz="quarter" idx="45"/>
          </p:nvPr>
        </p:nvSpPr>
        <p:spPr>
          <a:xfrm>
            <a:off x="284163" y="3775634"/>
            <a:ext cx="2007677" cy="1151530"/>
          </a:xfrm>
        </p:spPr>
        <p:txBody>
          <a:bodyPr>
            <a:noAutofit/>
          </a:bodyPr>
          <a:lstStyle>
            <a:lvl1pPr marL="0" indent="0">
              <a:lnSpc>
                <a:spcPct val="110000"/>
              </a:lnSpc>
              <a:buNone/>
              <a:defRPr sz="1000"/>
            </a:lvl1pPr>
            <a:lvl2pPr marL="273050" indent="0">
              <a:lnSpc>
                <a:spcPct val="110000"/>
              </a:lnSpc>
              <a:buNone/>
              <a:defRPr sz="1000"/>
            </a:lvl2pPr>
            <a:lvl3pPr marL="544512" indent="0">
              <a:lnSpc>
                <a:spcPct val="110000"/>
              </a:lnSpc>
              <a:buNone/>
              <a:defRPr sz="1000"/>
            </a:lvl3pPr>
            <a:lvl4pPr marL="809625" indent="0">
              <a:lnSpc>
                <a:spcPct val="110000"/>
              </a:lnSpc>
              <a:buNone/>
              <a:defRPr sz="1000"/>
            </a:lvl4pPr>
            <a:lvl5pPr marL="1081087" indent="0">
              <a:lnSpc>
                <a:spcPct val="110000"/>
              </a:lnSpc>
              <a:buNone/>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5" name="Tombstone Title 5"/>
          <p:cNvSpPr>
            <a:spLocks noGrp="1"/>
          </p:cNvSpPr>
          <p:nvPr>
            <p:ph type="body" sz="quarter" idx="46"/>
          </p:nvPr>
        </p:nvSpPr>
        <p:spPr>
          <a:xfrm>
            <a:off x="284163" y="3584138"/>
            <a:ext cx="2007677" cy="180975"/>
          </a:xfrm>
        </p:spPr>
        <p:txBody>
          <a:bodyPr anchor="ctr" anchorCtr="0">
            <a:noAutofit/>
          </a:bodyPr>
          <a:lstStyle>
            <a:lvl1pPr marL="0" indent="0">
              <a:buNone/>
              <a:defRPr sz="1200" b="1">
                <a:solidFill>
                  <a:schemeClr val="tx1"/>
                </a:solidFill>
                <a:latin typeface="+mj-lt"/>
              </a:defRPr>
            </a:lvl1pPr>
          </a:lstStyle>
          <a:p>
            <a:pPr lvl="0"/>
            <a:r>
              <a:rPr lang="en-US" smtClean="0"/>
              <a:t>Click to edit Master text styles</a:t>
            </a:r>
          </a:p>
        </p:txBody>
      </p:sp>
      <p:sp>
        <p:nvSpPr>
          <p:cNvPr id="66" name="Tombstone Picture 5"/>
          <p:cNvSpPr>
            <a:spLocks noGrp="1"/>
          </p:cNvSpPr>
          <p:nvPr>
            <p:ph type="pic" sz="quarter" idx="47"/>
          </p:nvPr>
        </p:nvSpPr>
        <p:spPr>
          <a:xfrm>
            <a:off x="288000" y="3136463"/>
            <a:ext cx="390525" cy="390525"/>
          </a:xfrm>
        </p:spPr>
        <p:txBody>
          <a:bodyPr>
            <a:normAutofit/>
          </a:bodyPr>
          <a:lstStyle>
            <a:lvl1pPr>
              <a:defRPr sz="1000"/>
            </a:lvl1pPr>
          </a:lstStyle>
          <a:p>
            <a:r>
              <a:rPr lang="en-US" smtClean="0"/>
              <a:t>Click icon to add picture</a:t>
            </a:r>
            <a:endParaRPr lang="en-GB"/>
          </a:p>
        </p:txBody>
      </p:sp>
      <p:sp>
        <p:nvSpPr>
          <p:cNvPr id="54" name="Tombstone Content 4"/>
          <p:cNvSpPr>
            <a:spLocks noGrp="1"/>
          </p:cNvSpPr>
          <p:nvPr>
            <p:ph sz="quarter" idx="38"/>
          </p:nvPr>
        </p:nvSpPr>
        <p:spPr>
          <a:xfrm>
            <a:off x="6845811" y="1886946"/>
            <a:ext cx="2007677" cy="1151530"/>
          </a:xfrm>
        </p:spPr>
        <p:txBody>
          <a:bodyPr>
            <a:noAutofit/>
          </a:bodyPr>
          <a:lstStyle>
            <a:lvl1pPr marL="0" indent="0">
              <a:lnSpc>
                <a:spcPct val="110000"/>
              </a:lnSpc>
              <a:buNone/>
              <a:defRPr sz="1000"/>
            </a:lvl1pPr>
            <a:lvl2pPr marL="273050" indent="0">
              <a:lnSpc>
                <a:spcPct val="110000"/>
              </a:lnSpc>
              <a:buNone/>
              <a:defRPr sz="1000"/>
            </a:lvl2pPr>
            <a:lvl3pPr marL="544512" indent="0">
              <a:lnSpc>
                <a:spcPct val="110000"/>
              </a:lnSpc>
              <a:buNone/>
              <a:defRPr sz="1000"/>
            </a:lvl3pPr>
            <a:lvl4pPr marL="809625" indent="0">
              <a:lnSpc>
                <a:spcPct val="110000"/>
              </a:lnSpc>
              <a:buNone/>
              <a:defRPr sz="1000"/>
            </a:lvl4pPr>
            <a:lvl5pPr marL="1081087" indent="0">
              <a:lnSpc>
                <a:spcPct val="110000"/>
              </a:lnSpc>
              <a:buNone/>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5" name="Tombstone Ttle 4"/>
          <p:cNvSpPr>
            <a:spLocks noGrp="1"/>
          </p:cNvSpPr>
          <p:nvPr>
            <p:ph type="body" sz="quarter" idx="39"/>
          </p:nvPr>
        </p:nvSpPr>
        <p:spPr>
          <a:xfrm>
            <a:off x="6845811" y="1695450"/>
            <a:ext cx="2007677" cy="180975"/>
          </a:xfrm>
        </p:spPr>
        <p:txBody>
          <a:bodyPr anchor="ctr" anchorCtr="0">
            <a:noAutofit/>
          </a:bodyPr>
          <a:lstStyle>
            <a:lvl1pPr marL="0" indent="0">
              <a:buNone/>
              <a:defRPr sz="1200" b="1">
                <a:solidFill>
                  <a:schemeClr val="tx1"/>
                </a:solidFill>
                <a:latin typeface="+mj-lt"/>
              </a:defRPr>
            </a:lvl1pPr>
          </a:lstStyle>
          <a:p>
            <a:pPr lvl="0"/>
            <a:r>
              <a:rPr lang="en-US" smtClean="0"/>
              <a:t>Click to edit Master text styles</a:t>
            </a:r>
          </a:p>
        </p:txBody>
      </p:sp>
      <p:sp>
        <p:nvSpPr>
          <p:cNvPr id="63" name="Tombstone Picture 4"/>
          <p:cNvSpPr>
            <a:spLocks noGrp="1"/>
          </p:cNvSpPr>
          <p:nvPr>
            <p:ph type="pic" sz="quarter" idx="44"/>
          </p:nvPr>
        </p:nvSpPr>
        <p:spPr>
          <a:xfrm>
            <a:off x="6845811" y="1247775"/>
            <a:ext cx="390525" cy="390525"/>
          </a:xfrm>
        </p:spPr>
        <p:txBody>
          <a:bodyPr>
            <a:normAutofit/>
          </a:bodyPr>
          <a:lstStyle>
            <a:lvl1pPr>
              <a:defRPr sz="1000"/>
            </a:lvl1pPr>
          </a:lstStyle>
          <a:p>
            <a:r>
              <a:rPr lang="en-US" smtClean="0"/>
              <a:t>Click icon to add picture</a:t>
            </a:r>
            <a:endParaRPr lang="en-GB"/>
          </a:p>
        </p:txBody>
      </p:sp>
      <p:sp>
        <p:nvSpPr>
          <p:cNvPr id="48" name="Tombstone Content 3"/>
          <p:cNvSpPr>
            <a:spLocks noGrp="1"/>
          </p:cNvSpPr>
          <p:nvPr>
            <p:ph sz="quarter" idx="34"/>
          </p:nvPr>
        </p:nvSpPr>
        <p:spPr>
          <a:xfrm>
            <a:off x="4660124" y="1886946"/>
            <a:ext cx="2007677" cy="1151530"/>
          </a:xfrm>
        </p:spPr>
        <p:txBody>
          <a:bodyPr>
            <a:noAutofit/>
          </a:bodyPr>
          <a:lstStyle>
            <a:lvl1pPr marL="0" indent="0">
              <a:lnSpc>
                <a:spcPct val="110000"/>
              </a:lnSpc>
              <a:buNone/>
              <a:defRPr sz="1000"/>
            </a:lvl1pPr>
            <a:lvl2pPr marL="273050" indent="0">
              <a:lnSpc>
                <a:spcPct val="110000"/>
              </a:lnSpc>
              <a:buNone/>
              <a:defRPr sz="1000"/>
            </a:lvl2pPr>
            <a:lvl3pPr marL="544512" indent="0">
              <a:lnSpc>
                <a:spcPct val="110000"/>
              </a:lnSpc>
              <a:buNone/>
              <a:defRPr sz="1000"/>
            </a:lvl3pPr>
            <a:lvl4pPr marL="809625" indent="0">
              <a:lnSpc>
                <a:spcPct val="110000"/>
              </a:lnSpc>
              <a:buNone/>
              <a:defRPr sz="1000"/>
            </a:lvl4pPr>
            <a:lvl5pPr marL="1081087" indent="0">
              <a:lnSpc>
                <a:spcPct val="110000"/>
              </a:lnSpc>
              <a:buNone/>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9" name="Tombstone Title 3"/>
          <p:cNvSpPr>
            <a:spLocks noGrp="1"/>
          </p:cNvSpPr>
          <p:nvPr>
            <p:ph type="body" sz="quarter" idx="35"/>
          </p:nvPr>
        </p:nvSpPr>
        <p:spPr>
          <a:xfrm>
            <a:off x="4660124" y="1695450"/>
            <a:ext cx="2007677" cy="180975"/>
          </a:xfrm>
        </p:spPr>
        <p:txBody>
          <a:bodyPr anchor="ctr" anchorCtr="0">
            <a:noAutofit/>
          </a:bodyPr>
          <a:lstStyle>
            <a:lvl1pPr marL="0" indent="0">
              <a:buNone/>
              <a:defRPr sz="1200" b="1">
                <a:solidFill>
                  <a:schemeClr val="tx1"/>
                </a:solidFill>
                <a:latin typeface="+mj-lt"/>
              </a:defRPr>
            </a:lvl1pPr>
          </a:lstStyle>
          <a:p>
            <a:pPr lvl="0"/>
            <a:r>
              <a:rPr lang="en-US" smtClean="0"/>
              <a:t>Click to edit Master text styles</a:t>
            </a:r>
          </a:p>
        </p:txBody>
      </p:sp>
      <p:sp>
        <p:nvSpPr>
          <p:cNvPr id="62" name="Tombstone Picture 3"/>
          <p:cNvSpPr>
            <a:spLocks noGrp="1"/>
          </p:cNvSpPr>
          <p:nvPr>
            <p:ph type="pic" sz="quarter" idx="43"/>
          </p:nvPr>
        </p:nvSpPr>
        <p:spPr>
          <a:xfrm>
            <a:off x="4659874" y="1247775"/>
            <a:ext cx="390525" cy="390525"/>
          </a:xfrm>
        </p:spPr>
        <p:txBody>
          <a:bodyPr>
            <a:normAutofit/>
          </a:bodyPr>
          <a:lstStyle>
            <a:lvl1pPr>
              <a:defRPr sz="1000"/>
            </a:lvl1pPr>
          </a:lstStyle>
          <a:p>
            <a:r>
              <a:rPr lang="en-US" smtClean="0"/>
              <a:t>Click icon to add picture</a:t>
            </a:r>
            <a:endParaRPr lang="en-GB"/>
          </a:p>
        </p:txBody>
      </p:sp>
      <p:sp>
        <p:nvSpPr>
          <p:cNvPr id="42" name="Tombstone Content 2"/>
          <p:cNvSpPr>
            <a:spLocks noGrp="1"/>
          </p:cNvSpPr>
          <p:nvPr>
            <p:ph sz="quarter" idx="30"/>
          </p:nvPr>
        </p:nvSpPr>
        <p:spPr>
          <a:xfrm>
            <a:off x="2474437" y="1886946"/>
            <a:ext cx="2007677" cy="1151530"/>
          </a:xfrm>
        </p:spPr>
        <p:txBody>
          <a:bodyPr>
            <a:noAutofit/>
          </a:bodyPr>
          <a:lstStyle>
            <a:lvl1pPr marL="0" indent="0">
              <a:lnSpc>
                <a:spcPct val="110000"/>
              </a:lnSpc>
              <a:buNone/>
              <a:defRPr sz="1000"/>
            </a:lvl1pPr>
            <a:lvl2pPr marL="273050" indent="0">
              <a:lnSpc>
                <a:spcPct val="110000"/>
              </a:lnSpc>
              <a:buNone/>
              <a:defRPr sz="1000"/>
            </a:lvl2pPr>
            <a:lvl3pPr marL="544512" indent="0">
              <a:lnSpc>
                <a:spcPct val="110000"/>
              </a:lnSpc>
              <a:buNone/>
              <a:defRPr sz="1000"/>
            </a:lvl3pPr>
            <a:lvl4pPr marL="809625" indent="0">
              <a:lnSpc>
                <a:spcPct val="110000"/>
              </a:lnSpc>
              <a:buNone/>
              <a:defRPr sz="1000"/>
            </a:lvl4pPr>
            <a:lvl5pPr marL="1081087" indent="0">
              <a:lnSpc>
                <a:spcPct val="110000"/>
              </a:lnSpc>
              <a:buNone/>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3" name="Tombstone Title 2"/>
          <p:cNvSpPr>
            <a:spLocks noGrp="1"/>
          </p:cNvSpPr>
          <p:nvPr>
            <p:ph type="body" sz="quarter" idx="31"/>
          </p:nvPr>
        </p:nvSpPr>
        <p:spPr>
          <a:xfrm>
            <a:off x="2474437" y="1695450"/>
            <a:ext cx="2007677" cy="180975"/>
          </a:xfrm>
        </p:spPr>
        <p:txBody>
          <a:bodyPr anchor="ctr" anchorCtr="0">
            <a:noAutofit/>
          </a:bodyPr>
          <a:lstStyle>
            <a:lvl1pPr marL="0" indent="0">
              <a:buNone/>
              <a:defRPr sz="1200" b="1">
                <a:solidFill>
                  <a:schemeClr val="tx1"/>
                </a:solidFill>
                <a:latin typeface="+mj-lt"/>
              </a:defRPr>
            </a:lvl1pPr>
          </a:lstStyle>
          <a:p>
            <a:pPr lvl="0"/>
            <a:r>
              <a:rPr lang="en-US" smtClean="0"/>
              <a:t>Click to edit Master text styles</a:t>
            </a:r>
          </a:p>
        </p:txBody>
      </p:sp>
      <p:sp>
        <p:nvSpPr>
          <p:cNvPr id="60" name="Tombstone Picture 2"/>
          <p:cNvSpPr>
            <a:spLocks noGrp="1"/>
          </p:cNvSpPr>
          <p:nvPr>
            <p:ph type="pic" sz="quarter" idx="42"/>
          </p:nvPr>
        </p:nvSpPr>
        <p:spPr>
          <a:xfrm>
            <a:off x="2473937" y="1247775"/>
            <a:ext cx="390525" cy="390525"/>
          </a:xfrm>
        </p:spPr>
        <p:txBody>
          <a:bodyPr>
            <a:normAutofit/>
          </a:bodyPr>
          <a:lstStyle>
            <a:lvl1pPr>
              <a:defRPr sz="1000"/>
            </a:lvl1pPr>
          </a:lstStyle>
          <a:p>
            <a:r>
              <a:rPr lang="en-US" smtClean="0"/>
              <a:t>Click icon to add picture</a:t>
            </a:r>
            <a:endParaRPr lang="en-GB"/>
          </a:p>
        </p:txBody>
      </p:sp>
      <p:sp>
        <p:nvSpPr>
          <p:cNvPr id="14" name="Tombstone Content 1"/>
          <p:cNvSpPr>
            <a:spLocks noGrp="1"/>
          </p:cNvSpPr>
          <p:nvPr>
            <p:ph sz="quarter" idx="18"/>
          </p:nvPr>
        </p:nvSpPr>
        <p:spPr>
          <a:xfrm>
            <a:off x="284163" y="1886946"/>
            <a:ext cx="2007677" cy="1151530"/>
          </a:xfrm>
        </p:spPr>
        <p:txBody>
          <a:bodyPr>
            <a:noAutofit/>
          </a:bodyPr>
          <a:lstStyle>
            <a:lvl1pPr marL="0" indent="0">
              <a:lnSpc>
                <a:spcPct val="110000"/>
              </a:lnSpc>
              <a:buNone/>
              <a:defRPr sz="1000"/>
            </a:lvl1pPr>
            <a:lvl2pPr marL="273050" indent="0">
              <a:lnSpc>
                <a:spcPct val="110000"/>
              </a:lnSpc>
              <a:buNone/>
              <a:defRPr sz="1000"/>
            </a:lvl2pPr>
            <a:lvl3pPr marL="544512" indent="0">
              <a:lnSpc>
                <a:spcPct val="110000"/>
              </a:lnSpc>
              <a:buNone/>
              <a:defRPr sz="1000"/>
            </a:lvl3pPr>
            <a:lvl4pPr marL="809625" indent="0">
              <a:lnSpc>
                <a:spcPct val="110000"/>
              </a:lnSpc>
              <a:buNone/>
              <a:defRPr sz="1000"/>
            </a:lvl4pPr>
            <a:lvl5pPr marL="1081087" indent="0">
              <a:lnSpc>
                <a:spcPct val="110000"/>
              </a:lnSpc>
              <a:buNone/>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15" name="Tombstone Title 1"/>
          <p:cNvSpPr>
            <a:spLocks noGrp="1"/>
          </p:cNvSpPr>
          <p:nvPr>
            <p:ph type="body" sz="quarter" idx="19"/>
          </p:nvPr>
        </p:nvSpPr>
        <p:spPr>
          <a:xfrm>
            <a:off x="284163" y="1695450"/>
            <a:ext cx="2007677" cy="180975"/>
          </a:xfrm>
        </p:spPr>
        <p:txBody>
          <a:bodyPr anchor="ctr" anchorCtr="0">
            <a:noAutofit/>
          </a:bodyPr>
          <a:lstStyle>
            <a:lvl1pPr marL="0" indent="0">
              <a:buNone/>
              <a:defRPr sz="1200" b="1">
                <a:solidFill>
                  <a:schemeClr val="tx1"/>
                </a:solidFill>
                <a:latin typeface="+mj-lt"/>
              </a:defRPr>
            </a:lvl1pPr>
          </a:lstStyle>
          <a:p>
            <a:pPr lvl="0"/>
            <a:r>
              <a:rPr lang="en-US" smtClean="0"/>
              <a:t>Click to edit Master text styles</a:t>
            </a:r>
          </a:p>
        </p:txBody>
      </p:sp>
      <p:sp>
        <p:nvSpPr>
          <p:cNvPr id="7" name="Tombstone Picture 1"/>
          <p:cNvSpPr>
            <a:spLocks noGrp="1"/>
          </p:cNvSpPr>
          <p:nvPr>
            <p:ph type="pic" sz="quarter" idx="26"/>
          </p:nvPr>
        </p:nvSpPr>
        <p:spPr>
          <a:xfrm>
            <a:off x="288000" y="1247775"/>
            <a:ext cx="390525" cy="390525"/>
          </a:xfrm>
        </p:spPr>
        <p:txBody>
          <a:bodyPr>
            <a:normAutofit/>
          </a:bodyPr>
          <a:lstStyle>
            <a:lvl1pPr>
              <a:defRPr sz="1000"/>
            </a:lvl1pPr>
          </a:lstStyle>
          <a:p>
            <a:r>
              <a:rPr lang="en-US" smtClean="0"/>
              <a:t>Click icon to add picture</a:t>
            </a:r>
            <a:endParaRPr lang="en-GB"/>
          </a:p>
        </p:txBody>
      </p:sp>
      <p:sp>
        <p:nvSpPr>
          <p:cNvPr id="5" name="Slide Subtitle"/>
          <p:cNvSpPr>
            <a:spLocks noGrp="1"/>
          </p:cNvSpPr>
          <p:nvPr>
            <p:ph type="body" sz="quarter" idx="13"/>
          </p:nvPr>
        </p:nvSpPr>
        <p:spPr>
          <a:xfrm>
            <a:off x="284163" y="735013"/>
            <a:ext cx="8569325" cy="446400"/>
          </a:xfrm>
        </p:spPr>
        <p:txBody>
          <a:bodyPr>
            <a:normAutofit/>
          </a:bodyPr>
          <a:lstStyle>
            <a:lvl1pPr marL="0" indent="0">
              <a:buNone/>
              <a:defRPr sz="2400">
                <a:solidFill>
                  <a:schemeClr val="accent1"/>
                </a:solidFill>
                <a:latin typeface="+mj-lt"/>
              </a:defRPr>
            </a:lvl1pPr>
            <a:lvl2pPr marL="273050" indent="0">
              <a:buNone/>
              <a:defRPr/>
            </a:lvl2pPr>
            <a:lvl3pPr marL="544512" indent="0">
              <a:buNone/>
              <a:defRPr/>
            </a:lvl3pPr>
            <a:lvl4pPr marL="809625" indent="0">
              <a:buNone/>
              <a:defRPr/>
            </a:lvl4pPr>
            <a:lvl5pPr marL="1081087" indent="0">
              <a:buNone/>
              <a:defRPr/>
            </a:lvl5pPr>
          </a:lstStyle>
          <a:p>
            <a:pPr lvl="0"/>
            <a:r>
              <a:rPr lang="en-US" smtClean="0"/>
              <a:t>Click to edit Master text styles</a:t>
            </a:r>
          </a:p>
        </p:txBody>
      </p:sp>
      <p:sp>
        <p:nvSpPr>
          <p:cNvPr id="2" name="Slide Title"/>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3230847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rket Recognition">
    <p:spTree>
      <p:nvGrpSpPr>
        <p:cNvPr id="1" name=""/>
        <p:cNvGrpSpPr/>
        <p:nvPr/>
      </p:nvGrpSpPr>
      <p:grpSpPr>
        <a:xfrm>
          <a:off x="0" y="0"/>
          <a:ext cx="0" cy="0"/>
          <a:chOff x="0" y="0"/>
          <a:chExt cx="0" cy="0"/>
        </a:xfrm>
      </p:grpSpPr>
      <p:sp>
        <p:nvSpPr>
          <p:cNvPr id="23" name="Entity Name Placeholder"/>
          <p:cNvSpPr>
            <a:spLocks noGrp="1"/>
          </p:cNvSpPr>
          <p:nvPr>
            <p:ph type="ftr" sz="quarter" idx="3"/>
          </p:nvPr>
        </p:nvSpPr>
        <p:spPr>
          <a:xfrm>
            <a:off x="5765041" y="4837040"/>
            <a:ext cx="2895600" cy="216000"/>
          </a:xfrm>
          <a:prstGeom prst="rect">
            <a:avLst/>
          </a:prstGeom>
        </p:spPr>
        <p:txBody>
          <a:bodyPr vert="horz" lIns="0" tIns="45720" rIns="0" bIns="45720" rtlCol="0" anchor="ctr"/>
          <a:lstStyle>
            <a:lvl1pPr algn="ctr">
              <a:defRPr sz="800">
                <a:solidFill>
                  <a:schemeClr val="accent1"/>
                </a:solidFill>
                <a:latin typeface="Calibri" panose="020F0502020204030204" pitchFamily="34" charset="0"/>
              </a:defRPr>
            </a:lvl1pPr>
          </a:lstStyle>
          <a:p>
            <a:pPr algn="r"/>
            <a:r>
              <a:rPr lang="de-DE" smtClean="0"/>
              <a:t>Hogan Lovells</a:t>
            </a:r>
          </a:p>
        </p:txBody>
      </p:sp>
      <p:sp>
        <p:nvSpPr>
          <p:cNvPr id="22" name="Slide Number"/>
          <p:cNvSpPr>
            <a:spLocks noGrp="1"/>
          </p:cNvSpPr>
          <p:nvPr>
            <p:ph type="sldNum" sz="quarter" idx="4"/>
          </p:nvPr>
        </p:nvSpPr>
        <p:spPr>
          <a:xfrm>
            <a:off x="8676542" y="4834959"/>
            <a:ext cx="305532" cy="215444"/>
          </a:xfrm>
          <a:prstGeom prst="rect">
            <a:avLst/>
          </a:prstGeom>
        </p:spPr>
        <p:txBody>
          <a:bodyPr vert="horz" wrap="none" lIns="0" tIns="45720" rIns="91440" bIns="45720" rtlCol="0" anchor="ctr">
            <a:spAutoFit/>
          </a:bodyPr>
          <a:lstStyle>
            <a:lvl1pPr algn="r">
              <a:defRPr sz="800">
                <a:solidFill>
                  <a:schemeClr val="accent1"/>
                </a:solidFill>
                <a:latin typeface="Calibri" panose="020F0502020204030204" pitchFamily="34" charset="0"/>
              </a:defRPr>
            </a:lvl1pPr>
          </a:lstStyle>
          <a:p>
            <a:r>
              <a:rPr lang="en-GB" smtClean="0"/>
              <a:t>|  </a:t>
            </a:r>
            <a:fld id="{6967D197-2218-4700-B211-63EF06F51A7E}" type="slidenum">
              <a:rPr lang="en-GB" smtClean="0"/>
              <a:pPr/>
              <a:t>‹n.›</a:t>
            </a:fld>
            <a:endParaRPr lang="en-GB"/>
          </a:p>
        </p:txBody>
      </p:sp>
      <p:cxnSp>
        <p:nvCxnSpPr>
          <p:cNvPr id="51" name="Line under Title"/>
          <p:cNvCxnSpPr/>
          <p:nvPr userDrawn="1"/>
        </p:nvCxnSpPr>
        <p:spPr>
          <a:xfrm flipH="1">
            <a:off x="288000" y="735227"/>
            <a:ext cx="8568000" cy="0"/>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3" name="Tombstone Content 8"/>
          <p:cNvSpPr>
            <a:spLocks noGrp="1"/>
          </p:cNvSpPr>
          <p:nvPr>
            <p:ph sz="quarter" idx="123"/>
          </p:nvPr>
        </p:nvSpPr>
        <p:spPr>
          <a:xfrm>
            <a:off x="6825300" y="3741625"/>
            <a:ext cx="2052000" cy="1151530"/>
          </a:xfrm>
        </p:spPr>
        <p:txBody>
          <a:bodyPr>
            <a:noAutofit/>
          </a:bodyPr>
          <a:lstStyle>
            <a:lvl1pPr marL="0" indent="0">
              <a:lnSpc>
                <a:spcPct val="110000"/>
              </a:lnSpc>
              <a:spcAft>
                <a:spcPts val="300"/>
              </a:spcAft>
              <a:buNone/>
              <a:defRPr sz="1000"/>
            </a:lvl1pPr>
            <a:lvl2pPr marL="184150" indent="-171450">
              <a:lnSpc>
                <a:spcPct val="110000"/>
              </a:lnSpc>
              <a:spcAft>
                <a:spcPts val="300"/>
              </a:spcAft>
              <a:buFont typeface="Telefonica Text" pitchFamily="50" charset="0"/>
              <a:buChar char="–"/>
              <a:defRPr sz="1000"/>
            </a:lvl2pPr>
            <a:lvl3pPr marL="365125" indent="-171450">
              <a:lnSpc>
                <a:spcPct val="110000"/>
              </a:lnSpc>
              <a:spcAft>
                <a:spcPts val="300"/>
              </a:spcAft>
              <a:buFont typeface="Telefonica Text" pitchFamily="50" charset="0"/>
              <a:buChar char="–"/>
              <a:defRPr sz="1000"/>
            </a:lvl3pPr>
            <a:lvl4pPr marL="534988" indent="-173038">
              <a:lnSpc>
                <a:spcPct val="110000"/>
              </a:lnSpc>
              <a:spcAft>
                <a:spcPts val="300"/>
              </a:spcAft>
              <a:buFont typeface="Telefonica Text" pitchFamily="50" charset="0"/>
              <a:buChar char="–"/>
              <a:defRPr sz="1000"/>
            </a:lvl4pPr>
            <a:lvl5pPr marL="715963" indent="-173038">
              <a:lnSpc>
                <a:spcPct val="110000"/>
              </a:lnSpc>
              <a:spcAft>
                <a:spcPts val="300"/>
              </a:spcAft>
              <a:buFont typeface="Telefonica Text" pitchFamily="50" charset="0"/>
              <a:buChar char="–"/>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3" name="Tombstone Picture 8"/>
          <p:cNvSpPr>
            <a:spLocks noGrp="1"/>
          </p:cNvSpPr>
          <p:nvPr>
            <p:ph type="pic" sz="quarter" idx="112"/>
          </p:nvPr>
        </p:nvSpPr>
        <p:spPr>
          <a:xfrm>
            <a:off x="6825300" y="3159440"/>
            <a:ext cx="2052000" cy="489813"/>
          </a:xfrm>
        </p:spPr>
        <p:txBody>
          <a:bodyPr/>
          <a:lstStyle>
            <a:lvl1pPr marL="0" indent="0">
              <a:buNone/>
              <a:defRPr/>
            </a:lvl1pPr>
          </a:lstStyle>
          <a:p>
            <a:r>
              <a:rPr lang="en-US" smtClean="0"/>
              <a:t>Click icon to add picture</a:t>
            </a:r>
            <a:endParaRPr lang="en-GB"/>
          </a:p>
        </p:txBody>
      </p:sp>
      <p:sp>
        <p:nvSpPr>
          <p:cNvPr id="76" name="Tombstone Content 7"/>
          <p:cNvSpPr>
            <a:spLocks noGrp="1"/>
          </p:cNvSpPr>
          <p:nvPr>
            <p:ph sz="quarter" idx="121"/>
          </p:nvPr>
        </p:nvSpPr>
        <p:spPr>
          <a:xfrm>
            <a:off x="4638611" y="3741625"/>
            <a:ext cx="2052000" cy="1151530"/>
          </a:xfrm>
        </p:spPr>
        <p:txBody>
          <a:bodyPr>
            <a:noAutofit/>
          </a:bodyPr>
          <a:lstStyle>
            <a:lvl1pPr marL="0" indent="0">
              <a:lnSpc>
                <a:spcPct val="110000"/>
              </a:lnSpc>
              <a:spcAft>
                <a:spcPts val="300"/>
              </a:spcAft>
              <a:buNone/>
              <a:defRPr sz="1000"/>
            </a:lvl1pPr>
            <a:lvl2pPr marL="184150" indent="-171450">
              <a:lnSpc>
                <a:spcPct val="110000"/>
              </a:lnSpc>
              <a:spcAft>
                <a:spcPts val="300"/>
              </a:spcAft>
              <a:buFont typeface="Telefonica Text" pitchFamily="50" charset="0"/>
              <a:buChar char="–"/>
              <a:defRPr sz="1000"/>
            </a:lvl2pPr>
            <a:lvl3pPr marL="365125" indent="-171450">
              <a:lnSpc>
                <a:spcPct val="110000"/>
              </a:lnSpc>
              <a:spcAft>
                <a:spcPts val="300"/>
              </a:spcAft>
              <a:buFont typeface="Telefonica Text" pitchFamily="50" charset="0"/>
              <a:buChar char="–"/>
              <a:defRPr sz="1000"/>
            </a:lvl3pPr>
            <a:lvl4pPr marL="534988" indent="-173038">
              <a:lnSpc>
                <a:spcPct val="110000"/>
              </a:lnSpc>
              <a:spcAft>
                <a:spcPts val="300"/>
              </a:spcAft>
              <a:buFont typeface="Telefonica Text" pitchFamily="50" charset="0"/>
              <a:buChar char="–"/>
              <a:defRPr sz="1000"/>
            </a:lvl4pPr>
            <a:lvl5pPr marL="715963" indent="-173038">
              <a:lnSpc>
                <a:spcPct val="110000"/>
              </a:lnSpc>
              <a:spcAft>
                <a:spcPts val="300"/>
              </a:spcAft>
              <a:buFont typeface="Telefonica Text" pitchFamily="50" charset="0"/>
              <a:buChar char="–"/>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2" name="Tombstone Picture 7"/>
          <p:cNvSpPr>
            <a:spLocks noGrp="1"/>
          </p:cNvSpPr>
          <p:nvPr>
            <p:ph type="pic" sz="quarter" idx="111"/>
          </p:nvPr>
        </p:nvSpPr>
        <p:spPr>
          <a:xfrm>
            <a:off x="4637943" y="3159440"/>
            <a:ext cx="2052000" cy="489813"/>
          </a:xfrm>
        </p:spPr>
        <p:txBody>
          <a:bodyPr/>
          <a:lstStyle>
            <a:lvl1pPr marL="0" indent="0">
              <a:buNone/>
              <a:defRPr/>
            </a:lvl1pPr>
          </a:lstStyle>
          <a:p>
            <a:r>
              <a:rPr lang="en-US" smtClean="0"/>
              <a:t>Click icon to add picture</a:t>
            </a:r>
            <a:endParaRPr lang="en-GB"/>
          </a:p>
        </p:txBody>
      </p:sp>
      <p:sp>
        <p:nvSpPr>
          <p:cNvPr id="74" name="Tombstone Content 6"/>
          <p:cNvSpPr>
            <a:spLocks noGrp="1"/>
          </p:cNvSpPr>
          <p:nvPr>
            <p:ph sz="quarter" idx="119"/>
          </p:nvPr>
        </p:nvSpPr>
        <p:spPr>
          <a:xfrm>
            <a:off x="2451923" y="3741625"/>
            <a:ext cx="2052000" cy="1151530"/>
          </a:xfrm>
        </p:spPr>
        <p:txBody>
          <a:bodyPr>
            <a:noAutofit/>
          </a:bodyPr>
          <a:lstStyle>
            <a:lvl1pPr marL="0" indent="0">
              <a:lnSpc>
                <a:spcPct val="110000"/>
              </a:lnSpc>
              <a:spcAft>
                <a:spcPts val="300"/>
              </a:spcAft>
              <a:buNone/>
              <a:defRPr sz="1000"/>
            </a:lvl1pPr>
            <a:lvl2pPr marL="184150" indent="-171450">
              <a:lnSpc>
                <a:spcPct val="110000"/>
              </a:lnSpc>
              <a:spcAft>
                <a:spcPts val="300"/>
              </a:spcAft>
              <a:buFont typeface="Telefonica Text" pitchFamily="50" charset="0"/>
              <a:buChar char="–"/>
              <a:defRPr sz="1000"/>
            </a:lvl2pPr>
            <a:lvl3pPr marL="365125" indent="-171450">
              <a:lnSpc>
                <a:spcPct val="110000"/>
              </a:lnSpc>
              <a:spcAft>
                <a:spcPts val="300"/>
              </a:spcAft>
              <a:buFont typeface="Telefonica Text" pitchFamily="50" charset="0"/>
              <a:buChar char="–"/>
              <a:defRPr sz="1000"/>
            </a:lvl3pPr>
            <a:lvl4pPr marL="534988" indent="-173038">
              <a:lnSpc>
                <a:spcPct val="110000"/>
              </a:lnSpc>
              <a:spcAft>
                <a:spcPts val="300"/>
              </a:spcAft>
              <a:buFont typeface="Telefonica Text" pitchFamily="50" charset="0"/>
              <a:buChar char="–"/>
              <a:defRPr sz="1000"/>
            </a:lvl4pPr>
            <a:lvl5pPr marL="715963" indent="-173038">
              <a:lnSpc>
                <a:spcPct val="110000"/>
              </a:lnSpc>
              <a:spcAft>
                <a:spcPts val="300"/>
              </a:spcAft>
              <a:buFont typeface="Telefonica Text" pitchFamily="50" charset="0"/>
              <a:buChar char="–"/>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1" name="Tombstone Picture 6"/>
          <p:cNvSpPr>
            <a:spLocks noGrp="1"/>
          </p:cNvSpPr>
          <p:nvPr>
            <p:ph type="pic" sz="quarter" idx="110"/>
          </p:nvPr>
        </p:nvSpPr>
        <p:spPr>
          <a:xfrm>
            <a:off x="2452592" y="3159440"/>
            <a:ext cx="2052000" cy="489813"/>
          </a:xfrm>
        </p:spPr>
        <p:txBody>
          <a:bodyPr/>
          <a:lstStyle>
            <a:lvl1pPr marL="0" indent="0">
              <a:buNone/>
              <a:defRPr/>
            </a:lvl1pPr>
          </a:lstStyle>
          <a:p>
            <a:r>
              <a:rPr lang="en-US" smtClean="0"/>
              <a:t>Click icon to add picture</a:t>
            </a:r>
            <a:endParaRPr lang="en-GB"/>
          </a:p>
        </p:txBody>
      </p:sp>
      <p:sp>
        <p:nvSpPr>
          <p:cNvPr id="72" name="Tombstone Content 5"/>
          <p:cNvSpPr>
            <a:spLocks noGrp="1"/>
          </p:cNvSpPr>
          <p:nvPr>
            <p:ph sz="quarter" idx="117"/>
          </p:nvPr>
        </p:nvSpPr>
        <p:spPr>
          <a:xfrm>
            <a:off x="265235" y="3741625"/>
            <a:ext cx="2052000" cy="1151530"/>
          </a:xfrm>
        </p:spPr>
        <p:txBody>
          <a:bodyPr>
            <a:noAutofit/>
          </a:bodyPr>
          <a:lstStyle>
            <a:lvl1pPr marL="0" indent="0">
              <a:lnSpc>
                <a:spcPct val="110000"/>
              </a:lnSpc>
              <a:spcAft>
                <a:spcPts val="300"/>
              </a:spcAft>
              <a:buNone/>
              <a:defRPr sz="1000"/>
            </a:lvl1pPr>
            <a:lvl2pPr marL="184150" indent="-171450">
              <a:lnSpc>
                <a:spcPct val="110000"/>
              </a:lnSpc>
              <a:spcAft>
                <a:spcPts val="300"/>
              </a:spcAft>
              <a:buFont typeface="Telefonica Text" pitchFamily="50" charset="0"/>
              <a:buChar char="–"/>
              <a:defRPr sz="1000"/>
            </a:lvl2pPr>
            <a:lvl3pPr marL="365125" indent="-171450">
              <a:lnSpc>
                <a:spcPct val="110000"/>
              </a:lnSpc>
              <a:spcAft>
                <a:spcPts val="300"/>
              </a:spcAft>
              <a:buFont typeface="Telefonica Text" pitchFamily="50" charset="0"/>
              <a:buChar char="–"/>
              <a:defRPr sz="1000"/>
            </a:lvl3pPr>
            <a:lvl4pPr marL="534988" indent="-173038">
              <a:lnSpc>
                <a:spcPct val="110000"/>
              </a:lnSpc>
              <a:spcAft>
                <a:spcPts val="300"/>
              </a:spcAft>
              <a:buFont typeface="Telefonica Text" pitchFamily="50" charset="0"/>
              <a:buChar char="–"/>
              <a:defRPr sz="1000"/>
            </a:lvl4pPr>
            <a:lvl5pPr marL="715963" indent="-173038">
              <a:lnSpc>
                <a:spcPct val="110000"/>
              </a:lnSpc>
              <a:spcAft>
                <a:spcPts val="300"/>
              </a:spcAft>
              <a:buFont typeface="Telefonica Text" pitchFamily="50" charset="0"/>
              <a:buChar char="–"/>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0" name="Tombstone Picture 5"/>
          <p:cNvSpPr>
            <a:spLocks noGrp="1"/>
          </p:cNvSpPr>
          <p:nvPr>
            <p:ph type="pic" sz="quarter" idx="109"/>
          </p:nvPr>
        </p:nvSpPr>
        <p:spPr>
          <a:xfrm>
            <a:off x="265235" y="3159440"/>
            <a:ext cx="2052000" cy="489813"/>
          </a:xfrm>
        </p:spPr>
        <p:txBody>
          <a:bodyPr/>
          <a:lstStyle>
            <a:lvl1pPr marL="0" indent="0">
              <a:buNone/>
              <a:defRPr/>
            </a:lvl1pPr>
          </a:lstStyle>
          <a:p>
            <a:r>
              <a:rPr lang="en-US" smtClean="0"/>
              <a:t>Click icon to add picture</a:t>
            </a:r>
            <a:endParaRPr lang="en-GB"/>
          </a:p>
        </p:txBody>
      </p:sp>
      <p:sp>
        <p:nvSpPr>
          <p:cNvPr id="80" name="Tombstone Content 4"/>
          <p:cNvSpPr>
            <a:spLocks noGrp="1"/>
          </p:cNvSpPr>
          <p:nvPr>
            <p:ph sz="quarter" idx="122"/>
          </p:nvPr>
        </p:nvSpPr>
        <p:spPr>
          <a:xfrm>
            <a:off x="6825300" y="1886946"/>
            <a:ext cx="2052000" cy="1151530"/>
          </a:xfrm>
        </p:spPr>
        <p:txBody>
          <a:bodyPr>
            <a:noAutofit/>
          </a:bodyPr>
          <a:lstStyle>
            <a:lvl1pPr marL="0" indent="0">
              <a:lnSpc>
                <a:spcPct val="110000"/>
              </a:lnSpc>
              <a:spcAft>
                <a:spcPts val="300"/>
              </a:spcAft>
              <a:buNone/>
              <a:defRPr sz="1000"/>
            </a:lvl1pPr>
            <a:lvl2pPr marL="184150" indent="-171450">
              <a:lnSpc>
                <a:spcPct val="110000"/>
              </a:lnSpc>
              <a:spcAft>
                <a:spcPts val="300"/>
              </a:spcAft>
              <a:buFont typeface="Telefonica Text" pitchFamily="50" charset="0"/>
              <a:buChar char="–"/>
              <a:defRPr sz="1000"/>
            </a:lvl2pPr>
            <a:lvl3pPr marL="365125" indent="-171450">
              <a:lnSpc>
                <a:spcPct val="110000"/>
              </a:lnSpc>
              <a:spcAft>
                <a:spcPts val="300"/>
              </a:spcAft>
              <a:buFont typeface="Telefonica Text" pitchFamily="50" charset="0"/>
              <a:buChar char="–"/>
              <a:defRPr sz="1000"/>
            </a:lvl3pPr>
            <a:lvl4pPr marL="534988" indent="-173038">
              <a:lnSpc>
                <a:spcPct val="110000"/>
              </a:lnSpc>
              <a:spcAft>
                <a:spcPts val="300"/>
              </a:spcAft>
              <a:buFont typeface="Telefonica Text" pitchFamily="50" charset="0"/>
              <a:buChar char="–"/>
              <a:defRPr sz="1000"/>
            </a:lvl4pPr>
            <a:lvl5pPr marL="715963" indent="-173038">
              <a:lnSpc>
                <a:spcPct val="110000"/>
              </a:lnSpc>
              <a:spcAft>
                <a:spcPts val="300"/>
              </a:spcAft>
              <a:buFont typeface="Telefonica Text" pitchFamily="50" charset="0"/>
              <a:buChar char="–"/>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82" name="Tombstone Picture 4"/>
          <p:cNvSpPr>
            <a:spLocks noGrp="1"/>
          </p:cNvSpPr>
          <p:nvPr>
            <p:ph type="pic" sz="quarter" idx="78"/>
          </p:nvPr>
        </p:nvSpPr>
        <p:spPr>
          <a:xfrm>
            <a:off x="6825300" y="1309688"/>
            <a:ext cx="2052000" cy="489813"/>
          </a:xfrm>
        </p:spPr>
        <p:txBody>
          <a:bodyPr/>
          <a:lstStyle>
            <a:lvl1pPr marL="0" indent="0">
              <a:buNone/>
              <a:defRPr/>
            </a:lvl1pPr>
          </a:lstStyle>
          <a:p>
            <a:r>
              <a:rPr lang="en-US" smtClean="0"/>
              <a:t>Click icon to add picture</a:t>
            </a:r>
            <a:endParaRPr lang="en-GB"/>
          </a:p>
        </p:txBody>
      </p:sp>
      <p:sp>
        <p:nvSpPr>
          <p:cNvPr id="75" name="Tombstone Content 3"/>
          <p:cNvSpPr>
            <a:spLocks noGrp="1"/>
          </p:cNvSpPr>
          <p:nvPr>
            <p:ph sz="quarter" idx="120"/>
          </p:nvPr>
        </p:nvSpPr>
        <p:spPr>
          <a:xfrm>
            <a:off x="4638611" y="1886946"/>
            <a:ext cx="2052000" cy="1151530"/>
          </a:xfrm>
        </p:spPr>
        <p:txBody>
          <a:bodyPr>
            <a:noAutofit/>
          </a:bodyPr>
          <a:lstStyle>
            <a:lvl1pPr marL="0" indent="0">
              <a:lnSpc>
                <a:spcPct val="110000"/>
              </a:lnSpc>
              <a:spcAft>
                <a:spcPts val="300"/>
              </a:spcAft>
              <a:buNone/>
              <a:defRPr sz="1000"/>
            </a:lvl1pPr>
            <a:lvl2pPr marL="184150" indent="-171450">
              <a:lnSpc>
                <a:spcPct val="110000"/>
              </a:lnSpc>
              <a:spcAft>
                <a:spcPts val="300"/>
              </a:spcAft>
              <a:buFont typeface="Telefonica Text" pitchFamily="50" charset="0"/>
              <a:buChar char="–"/>
              <a:defRPr sz="1000"/>
            </a:lvl2pPr>
            <a:lvl3pPr marL="365125" indent="-171450">
              <a:lnSpc>
                <a:spcPct val="110000"/>
              </a:lnSpc>
              <a:spcAft>
                <a:spcPts val="300"/>
              </a:spcAft>
              <a:buFont typeface="Telefonica Text" pitchFamily="50" charset="0"/>
              <a:buChar char="–"/>
              <a:defRPr sz="1000"/>
            </a:lvl3pPr>
            <a:lvl4pPr marL="534988" indent="-173038">
              <a:lnSpc>
                <a:spcPct val="110000"/>
              </a:lnSpc>
              <a:spcAft>
                <a:spcPts val="300"/>
              </a:spcAft>
              <a:buFont typeface="Telefonica Text" pitchFamily="50" charset="0"/>
              <a:buChar char="–"/>
              <a:defRPr sz="1000"/>
            </a:lvl4pPr>
            <a:lvl5pPr marL="715963" indent="-173038">
              <a:lnSpc>
                <a:spcPct val="110000"/>
              </a:lnSpc>
              <a:spcAft>
                <a:spcPts val="300"/>
              </a:spcAft>
              <a:buFont typeface="Telefonica Text" pitchFamily="50" charset="0"/>
              <a:buChar char="–"/>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81" name="Tombstone Picture 3"/>
          <p:cNvSpPr>
            <a:spLocks noGrp="1"/>
          </p:cNvSpPr>
          <p:nvPr>
            <p:ph type="pic" sz="quarter" idx="76"/>
          </p:nvPr>
        </p:nvSpPr>
        <p:spPr>
          <a:xfrm>
            <a:off x="4637943" y="1309688"/>
            <a:ext cx="2052000" cy="489813"/>
          </a:xfrm>
        </p:spPr>
        <p:txBody>
          <a:bodyPr/>
          <a:lstStyle>
            <a:lvl1pPr marL="0" indent="0">
              <a:buNone/>
              <a:defRPr/>
            </a:lvl1pPr>
          </a:lstStyle>
          <a:p>
            <a:r>
              <a:rPr lang="en-US" smtClean="0"/>
              <a:t>Click icon to add picture</a:t>
            </a:r>
            <a:endParaRPr lang="en-GB"/>
          </a:p>
        </p:txBody>
      </p:sp>
      <p:sp>
        <p:nvSpPr>
          <p:cNvPr id="73" name="Tombstone Content 2"/>
          <p:cNvSpPr>
            <a:spLocks noGrp="1"/>
          </p:cNvSpPr>
          <p:nvPr>
            <p:ph sz="quarter" idx="118"/>
          </p:nvPr>
        </p:nvSpPr>
        <p:spPr>
          <a:xfrm>
            <a:off x="2451923" y="1886946"/>
            <a:ext cx="2052000" cy="1151530"/>
          </a:xfrm>
        </p:spPr>
        <p:txBody>
          <a:bodyPr>
            <a:noAutofit/>
          </a:bodyPr>
          <a:lstStyle>
            <a:lvl1pPr marL="0" indent="0">
              <a:lnSpc>
                <a:spcPct val="110000"/>
              </a:lnSpc>
              <a:spcAft>
                <a:spcPts val="300"/>
              </a:spcAft>
              <a:buNone/>
              <a:defRPr sz="1000"/>
            </a:lvl1pPr>
            <a:lvl2pPr marL="184150" indent="-171450">
              <a:lnSpc>
                <a:spcPct val="110000"/>
              </a:lnSpc>
              <a:spcAft>
                <a:spcPts val="300"/>
              </a:spcAft>
              <a:buFont typeface="Telefonica Text" pitchFamily="50" charset="0"/>
              <a:buChar char="–"/>
              <a:defRPr sz="1000"/>
            </a:lvl2pPr>
            <a:lvl3pPr marL="365125" indent="-171450">
              <a:lnSpc>
                <a:spcPct val="110000"/>
              </a:lnSpc>
              <a:spcAft>
                <a:spcPts val="300"/>
              </a:spcAft>
              <a:buFont typeface="Telefonica Text" pitchFamily="50" charset="0"/>
              <a:buChar char="–"/>
              <a:defRPr sz="1000"/>
            </a:lvl3pPr>
            <a:lvl4pPr marL="534988" indent="-173038">
              <a:lnSpc>
                <a:spcPct val="110000"/>
              </a:lnSpc>
              <a:spcAft>
                <a:spcPts val="300"/>
              </a:spcAft>
              <a:buFont typeface="Telefonica Text" pitchFamily="50" charset="0"/>
              <a:buChar char="–"/>
              <a:defRPr sz="1000"/>
            </a:lvl4pPr>
            <a:lvl5pPr marL="715963" indent="-173038">
              <a:lnSpc>
                <a:spcPct val="110000"/>
              </a:lnSpc>
              <a:spcAft>
                <a:spcPts val="300"/>
              </a:spcAft>
              <a:buFont typeface="Telefonica Text" pitchFamily="50" charset="0"/>
              <a:buChar char="–"/>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8" name="Tombstone Picture 2"/>
          <p:cNvSpPr>
            <a:spLocks noGrp="1"/>
          </p:cNvSpPr>
          <p:nvPr>
            <p:ph type="pic" sz="quarter" idx="71"/>
          </p:nvPr>
        </p:nvSpPr>
        <p:spPr>
          <a:xfrm>
            <a:off x="2452592" y="1309688"/>
            <a:ext cx="2052000" cy="489813"/>
          </a:xfrm>
        </p:spPr>
        <p:txBody>
          <a:bodyPr/>
          <a:lstStyle>
            <a:lvl1pPr marL="0" indent="0">
              <a:buNone/>
              <a:defRPr/>
            </a:lvl1pPr>
          </a:lstStyle>
          <a:p>
            <a:r>
              <a:rPr lang="en-US" smtClean="0"/>
              <a:t>Click icon to add picture</a:t>
            </a:r>
            <a:endParaRPr lang="en-GB"/>
          </a:p>
        </p:txBody>
      </p:sp>
      <p:sp>
        <p:nvSpPr>
          <p:cNvPr id="53" name="Tombstone Content 1"/>
          <p:cNvSpPr>
            <a:spLocks noGrp="1"/>
          </p:cNvSpPr>
          <p:nvPr>
            <p:ph sz="quarter" idx="18"/>
          </p:nvPr>
        </p:nvSpPr>
        <p:spPr>
          <a:xfrm>
            <a:off x="265235" y="1886946"/>
            <a:ext cx="2052000" cy="1151530"/>
          </a:xfrm>
        </p:spPr>
        <p:txBody>
          <a:bodyPr>
            <a:noAutofit/>
          </a:bodyPr>
          <a:lstStyle>
            <a:lvl1pPr marL="0" indent="0">
              <a:lnSpc>
                <a:spcPct val="110000"/>
              </a:lnSpc>
              <a:spcAft>
                <a:spcPts val="300"/>
              </a:spcAft>
              <a:buNone/>
              <a:defRPr sz="1000"/>
            </a:lvl1pPr>
            <a:lvl2pPr marL="184150" indent="-171450">
              <a:lnSpc>
                <a:spcPct val="110000"/>
              </a:lnSpc>
              <a:spcAft>
                <a:spcPts val="300"/>
              </a:spcAft>
              <a:buFont typeface="Telefonica Text" pitchFamily="50" charset="0"/>
              <a:buChar char="–"/>
              <a:defRPr sz="1000"/>
            </a:lvl2pPr>
            <a:lvl3pPr marL="365125" indent="-171450">
              <a:lnSpc>
                <a:spcPct val="110000"/>
              </a:lnSpc>
              <a:spcAft>
                <a:spcPts val="300"/>
              </a:spcAft>
              <a:buFont typeface="Telefonica Text" pitchFamily="50" charset="0"/>
              <a:buChar char="–"/>
              <a:defRPr sz="1000"/>
            </a:lvl3pPr>
            <a:lvl4pPr marL="534988" indent="-173038">
              <a:lnSpc>
                <a:spcPct val="110000"/>
              </a:lnSpc>
              <a:spcAft>
                <a:spcPts val="300"/>
              </a:spcAft>
              <a:buFont typeface="Telefonica Text" pitchFamily="50" charset="0"/>
              <a:buChar char="–"/>
              <a:defRPr sz="1000"/>
            </a:lvl4pPr>
            <a:lvl5pPr marL="715963" indent="-173038">
              <a:lnSpc>
                <a:spcPct val="110000"/>
              </a:lnSpc>
              <a:spcAft>
                <a:spcPts val="300"/>
              </a:spcAft>
              <a:buFont typeface="Telefonica Text" pitchFamily="50" charset="0"/>
              <a:buChar char="–"/>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7" name="Tombstone Picture 1"/>
          <p:cNvSpPr>
            <a:spLocks noGrp="1"/>
          </p:cNvSpPr>
          <p:nvPr>
            <p:ph type="pic" sz="quarter" idx="70"/>
          </p:nvPr>
        </p:nvSpPr>
        <p:spPr>
          <a:xfrm>
            <a:off x="265235" y="1309688"/>
            <a:ext cx="2052000" cy="489813"/>
          </a:xfrm>
        </p:spPr>
        <p:txBody>
          <a:bodyPr/>
          <a:lstStyle>
            <a:lvl1pPr marL="0" indent="0">
              <a:buNone/>
              <a:defRPr/>
            </a:lvl1pPr>
          </a:lstStyle>
          <a:p>
            <a:r>
              <a:rPr lang="en-US" smtClean="0"/>
              <a:t>Click icon to add picture</a:t>
            </a:r>
            <a:endParaRPr lang="en-GB"/>
          </a:p>
        </p:txBody>
      </p:sp>
      <p:sp>
        <p:nvSpPr>
          <p:cNvPr id="52" name="Slide Subtitle"/>
          <p:cNvSpPr>
            <a:spLocks noGrp="1"/>
          </p:cNvSpPr>
          <p:nvPr>
            <p:ph type="body" sz="quarter" idx="13"/>
          </p:nvPr>
        </p:nvSpPr>
        <p:spPr>
          <a:xfrm>
            <a:off x="284163" y="735013"/>
            <a:ext cx="8569325" cy="446400"/>
          </a:xfrm>
        </p:spPr>
        <p:txBody>
          <a:bodyPr>
            <a:normAutofit/>
          </a:bodyPr>
          <a:lstStyle>
            <a:lvl1pPr marL="0" indent="0">
              <a:buNone/>
              <a:defRPr sz="2400">
                <a:solidFill>
                  <a:schemeClr val="accent1"/>
                </a:solidFill>
                <a:latin typeface="+mj-lt"/>
              </a:defRPr>
            </a:lvl1pPr>
            <a:lvl2pPr marL="273050" indent="0">
              <a:buNone/>
              <a:defRPr/>
            </a:lvl2pPr>
            <a:lvl3pPr marL="544512" indent="0">
              <a:buNone/>
              <a:defRPr/>
            </a:lvl3pPr>
            <a:lvl4pPr marL="809625" indent="0">
              <a:buNone/>
              <a:defRPr/>
            </a:lvl4pPr>
            <a:lvl5pPr marL="1081087" indent="0">
              <a:buNone/>
              <a:defRPr/>
            </a:lvl5pPr>
          </a:lstStyle>
          <a:p>
            <a:pPr lvl="0"/>
            <a:r>
              <a:rPr lang="en-US" smtClean="0"/>
              <a:t>Click to edit Master text styles</a:t>
            </a:r>
          </a:p>
        </p:txBody>
      </p:sp>
      <p:sp>
        <p:nvSpPr>
          <p:cNvPr id="43" name="Slide Title"/>
          <p:cNvSpPr>
            <a:spLocks noGrp="1"/>
          </p:cNvSpPr>
          <p:nvPr>
            <p:ph type="title"/>
          </p:nvPr>
        </p:nvSpPr>
        <p:spPr>
          <a:xfrm>
            <a:off x="288000" y="288000"/>
            <a:ext cx="8568000" cy="446400"/>
          </a:xfrm>
        </p:spPr>
        <p:txBody>
          <a:bodyPr/>
          <a:lstStyle/>
          <a:p>
            <a:r>
              <a:rPr lang="en-US" smtClean="0"/>
              <a:t>Click to edit Master title style</a:t>
            </a:r>
            <a:endParaRPr lang="en-GB" dirty="0"/>
          </a:p>
        </p:txBody>
      </p:sp>
    </p:spTree>
    <p:extLst>
      <p:ext uri="{BB962C8B-B14F-4D97-AF65-F5344CB8AC3E}">
        <p14:creationId xmlns:p14="http://schemas.microsoft.com/office/powerpoint/2010/main" val="5901059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s">
    <p:spTree>
      <p:nvGrpSpPr>
        <p:cNvPr id="1" name=""/>
        <p:cNvGrpSpPr/>
        <p:nvPr/>
      </p:nvGrpSpPr>
      <p:grpSpPr>
        <a:xfrm>
          <a:off x="0" y="0"/>
          <a:ext cx="0" cy="0"/>
          <a:chOff x="0" y="0"/>
          <a:chExt cx="0" cy="0"/>
        </a:xfrm>
      </p:grpSpPr>
      <p:sp>
        <p:nvSpPr>
          <p:cNvPr id="32" name="Entity Name Placeholder"/>
          <p:cNvSpPr>
            <a:spLocks noGrp="1"/>
          </p:cNvSpPr>
          <p:nvPr>
            <p:ph type="ftr" sz="quarter" idx="3"/>
          </p:nvPr>
        </p:nvSpPr>
        <p:spPr>
          <a:xfrm>
            <a:off x="5765041" y="4837040"/>
            <a:ext cx="2895600" cy="216000"/>
          </a:xfrm>
          <a:prstGeom prst="rect">
            <a:avLst/>
          </a:prstGeom>
        </p:spPr>
        <p:txBody>
          <a:bodyPr vert="horz" lIns="0" tIns="45720" rIns="0" bIns="45720" rtlCol="0" anchor="ctr"/>
          <a:lstStyle>
            <a:lvl1pPr algn="ctr">
              <a:defRPr sz="800">
                <a:solidFill>
                  <a:schemeClr val="accent1"/>
                </a:solidFill>
                <a:latin typeface="Calibri" panose="020F0502020204030204" pitchFamily="34" charset="0"/>
              </a:defRPr>
            </a:lvl1pPr>
          </a:lstStyle>
          <a:p>
            <a:pPr algn="r"/>
            <a:r>
              <a:rPr lang="de-DE" smtClean="0"/>
              <a:t>Hogan Lovells</a:t>
            </a:r>
          </a:p>
        </p:txBody>
      </p:sp>
      <p:sp>
        <p:nvSpPr>
          <p:cNvPr id="31" name="Slide Number"/>
          <p:cNvSpPr>
            <a:spLocks noGrp="1"/>
          </p:cNvSpPr>
          <p:nvPr>
            <p:ph type="sldNum" sz="quarter" idx="4"/>
          </p:nvPr>
        </p:nvSpPr>
        <p:spPr>
          <a:xfrm>
            <a:off x="8676542" y="4834959"/>
            <a:ext cx="305532" cy="215444"/>
          </a:xfrm>
          <a:prstGeom prst="rect">
            <a:avLst/>
          </a:prstGeom>
        </p:spPr>
        <p:txBody>
          <a:bodyPr vert="horz" wrap="none" lIns="0" tIns="45720" rIns="91440" bIns="45720" rtlCol="0" anchor="ctr">
            <a:spAutoFit/>
          </a:bodyPr>
          <a:lstStyle>
            <a:lvl1pPr algn="r">
              <a:defRPr sz="800">
                <a:solidFill>
                  <a:schemeClr val="accent1"/>
                </a:solidFill>
                <a:latin typeface="Calibri" panose="020F0502020204030204" pitchFamily="34" charset="0"/>
              </a:defRPr>
            </a:lvl1pPr>
          </a:lstStyle>
          <a:p>
            <a:r>
              <a:rPr lang="en-GB" smtClean="0"/>
              <a:t>|  </a:t>
            </a:r>
            <a:fld id="{6967D197-2218-4700-B211-63EF06F51A7E}" type="slidenum">
              <a:rPr lang="en-GB" smtClean="0"/>
              <a:pPr/>
              <a:t>‹n.›</a:t>
            </a:fld>
            <a:endParaRPr lang="en-GB"/>
          </a:p>
        </p:txBody>
      </p:sp>
      <p:cxnSp>
        <p:nvCxnSpPr>
          <p:cNvPr id="51" name="Line under Title"/>
          <p:cNvCxnSpPr/>
          <p:nvPr userDrawn="1"/>
        </p:nvCxnSpPr>
        <p:spPr>
          <a:xfrm flipH="1">
            <a:off x="288000" y="735227"/>
            <a:ext cx="8568000" cy="0"/>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4" name="Quote Source 8"/>
          <p:cNvSpPr>
            <a:spLocks noGrp="1"/>
          </p:cNvSpPr>
          <p:nvPr>
            <p:ph sz="quarter" idx="131"/>
          </p:nvPr>
        </p:nvSpPr>
        <p:spPr>
          <a:xfrm>
            <a:off x="6825300" y="4699625"/>
            <a:ext cx="2052000" cy="202883"/>
          </a:xfrm>
        </p:spPr>
        <p:txBody>
          <a:bodyPr lIns="0" tIns="36000" rIns="0" bIns="0">
            <a:noAutofit/>
          </a:bodyPr>
          <a:lstStyle>
            <a:lvl1pPr marL="0" indent="0" algn="r">
              <a:lnSpc>
                <a:spcPct val="110000"/>
              </a:lnSpc>
              <a:spcAft>
                <a:spcPts val="300"/>
              </a:spcAft>
              <a:buNone/>
              <a:tabLst>
                <a:tab pos="4572000" algn="r"/>
              </a:tabLst>
              <a:defRPr sz="800" i="1"/>
            </a:lvl1pPr>
            <a:lvl2pPr marL="182563" indent="-176213">
              <a:lnSpc>
                <a:spcPct val="110000"/>
              </a:lnSpc>
              <a:spcAft>
                <a:spcPts val="300"/>
              </a:spcAft>
              <a:tabLst>
                <a:tab pos="4572000" algn="r"/>
              </a:tabLst>
              <a:defRPr sz="800"/>
            </a:lvl2pPr>
            <a:lvl3pPr marL="357188" indent="-174625">
              <a:lnSpc>
                <a:spcPct val="110000"/>
              </a:lnSpc>
              <a:spcAft>
                <a:spcPts val="300"/>
              </a:spcAft>
              <a:tabLst>
                <a:tab pos="4572000" algn="r"/>
              </a:tabLst>
              <a:defRPr sz="800"/>
            </a:lvl3pPr>
            <a:lvl4pPr marL="539750" indent="-182563">
              <a:lnSpc>
                <a:spcPct val="110000"/>
              </a:lnSpc>
              <a:spcAft>
                <a:spcPts val="300"/>
              </a:spcAft>
              <a:tabLst>
                <a:tab pos="4572000" algn="r"/>
              </a:tabLst>
              <a:defRPr sz="800"/>
            </a:lvl4pPr>
            <a:lvl5pPr marL="714375" indent="-174625">
              <a:lnSpc>
                <a:spcPct val="110000"/>
              </a:lnSpc>
              <a:spcAft>
                <a:spcPts val="300"/>
              </a:spcAft>
              <a:tabLst>
                <a:tab pos="4572000" algn="r"/>
              </a:tabLst>
              <a:defRPr sz="800"/>
            </a:lvl5pPr>
          </a:lstStyle>
          <a:p>
            <a:pPr lvl="0"/>
            <a:r>
              <a:rPr lang="en-US" smtClean="0"/>
              <a:t>Click to edit Master text styles</a:t>
            </a:r>
          </a:p>
        </p:txBody>
      </p:sp>
      <p:sp>
        <p:nvSpPr>
          <p:cNvPr id="50" name="Quote Content 8"/>
          <p:cNvSpPr>
            <a:spLocks noGrp="1"/>
          </p:cNvSpPr>
          <p:nvPr>
            <p:ph sz="quarter" idx="130" hasCustomPrompt="1"/>
          </p:nvPr>
        </p:nvSpPr>
        <p:spPr>
          <a:xfrm>
            <a:off x="6825300" y="3750252"/>
            <a:ext cx="2052000" cy="908012"/>
          </a:xfrm>
        </p:spPr>
        <p:txBody>
          <a:bodyPr>
            <a:noAutofit/>
          </a:bodyPr>
          <a:lstStyle>
            <a:lvl1pPr marL="60325" indent="-60325">
              <a:lnSpc>
                <a:spcPct val="110000"/>
              </a:lnSpc>
              <a:spcAft>
                <a:spcPts val="300"/>
              </a:spcAft>
              <a:buNone/>
              <a:defRPr sz="1000"/>
            </a:lvl1pPr>
            <a:lvl2pPr marL="184150" indent="-171450">
              <a:lnSpc>
                <a:spcPct val="110000"/>
              </a:lnSpc>
              <a:spcAft>
                <a:spcPts val="300"/>
              </a:spcAft>
              <a:buFont typeface="Telefonica Text" pitchFamily="50" charset="0"/>
              <a:buChar char="–"/>
              <a:defRPr sz="1000"/>
            </a:lvl2pPr>
            <a:lvl3pPr marL="365125" indent="-171450">
              <a:lnSpc>
                <a:spcPct val="110000"/>
              </a:lnSpc>
              <a:spcAft>
                <a:spcPts val="300"/>
              </a:spcAft>
              <a:buFont typeface="Telefonica Text" pitchFamily="50" charset="0"/>
              <a:buChar char="–"/>
              <a:defRPr sz="1000"/>
            </a:lvl3pPr>
            <a:lvl4pPr marL="534988" indent="-173038">
              <a:lnSpc>
                <a:spcPct val="110000"/>
              </a:lnSpc>
              <a:spcAft>
                <a:spcPts val="300"/>
              </a:spcAft>
              <a:buFont typeface="Telefonica Text" pitchFamily="50" charset="0"/>
              <a:buChar char="–"/>
              <a:defRPr sz="1000"/>
            </a:lvl4pPr>
            <a:lvl5pPr marL="715963" indent="-173038">
              <a:lnSpc>
                <a:spcPct val="110000"/>
              </a:lnSpc>
              <a:spcAft>
                <a:spcPts val="300"/>
              </a:spcAft>
              <a:buFont typeface="Telefonica Text" pitchFamily="50" charset="0"/>
              <a:buChar char="–"/>
              <a:defRPr sz="1000"/>
            </a:lvl5pPr>
          </a:lstStyle>
          <a:p>
            <a:pPr lvl="0"/>
            <a:r>
              <a:rPr lang="en-US" smtClean="0"/>
              <a:t>“Click to edit Master text styles</a:t>
            </a:r>
          </a:p>
        </p:txBody>
      </p:sp>
      <p:sp>
        <p:nvSpPr>
          <p:cNvPr id="67" name="Quote Picture 8"/>
          <p:cNvSpPr>
            <a:spLocks noGrp="1"/>
          </p:cNvSpPr>
          <p:nvPr>
            <p:ph type="pic" sz="quarter" idx="116"/>
          </p:nvPr>
        </p:nvSpPr>
        <p:spPr>
          <a:xfrm>
            <a:off x="6828475" y="3147565"/>
            <a:ext cx="2052000" cy="489813"/>
          </a:xfrm>
        </p:spPr>
        <p:txBody>
          <a:bodyPr/>
          <a:lstStyle>
            <a:lvl1pPr marL="0" indent="0">
              <a:buNone/>
              <a:defRPr/>
            </a:lvl1pPr>
          </a:lstStyle>
          <a:p>
            <a:r>
              <a:rPr lang="en-US" smtClean="0"/>
              <a:t>Click icon to add picture</a:t>
            </a:r>
            <a:endParaRPr lang="en-GB"/>
          </a:p>
        </p:txBody>
      </p:sp>
      <p:sp>
        <p:nvSpPr>
          <p:cNvPr id="47" name="Quote Source 7"/>
          <p:cNvSpPr>
            <a:spLocks noGrp="1"/>
          </p:cNvSpPr>
          <p:nvPr>
            <p:ph sz="quarter" idx="127"/>
          </p:nvPr>
        </p:nvSpPr>
        <p:spPr>
          <a:xfrm>
            <a:off x="4644920" y="4699625"/>
            <a:ext cx="2052000" cy="202883"/>
          </a:xfrm>
        </p:spPr>
        <p:txBody>
          <a:bodyPr lIns="0" tIns="36000" rIns="0" bIns="0">
            <a:noAutofit/>
          </a:bodyPr>
          <a:lstStyle>
            <a:lvl1pPr marL="0" indent="0" algn="r">
              <a:lnSpc>
                <a:spcPct val="110000"/>
              </a:lnSpc>
              <a:spcAft>
                <a:spcPts val="300"/>
              </a:spcAft>
              <a:buNone/>
              <a:tabLst>
                <a:tab pos="4572000" algn="r"/>
              </a:tabLst>
              <a:defRPr sz="800" i="1"/>
            </a:lvl1pPr>
            <a:lvl2pPr marL="182563" indent="-176213">
              <a:lnSpc>
                <a:spcPct val="110000"/>
              </a:lnSpc>
              <a:spcAft>
                <a:spcPts val="300"/>
              </a:spcAft>
              <a:tabLst>
                <a:tab pos="4572000" algn="r"/>
              </a:tabLst>
              <a:defRPr sz="800"/>
            </a:lvl2pPr>
            <a:lvl3pPr marL="357188" indent="-174625">
              <a:lnSpc>
                <a:spcPct val="110000"/>
              </a:lnSpc>
              <a:spcAft>
                <a:spcPts val="300"/>
              </a:spcAft>
              <a:tabLst>
                <a:tab pos="4572000" algn="r"/>
              </a:tabLst>
              <a:defRPr sz="800"/>
            </a:lvl3pPr>
            <a:lvl4pPr marL="539750" indent="-182563">
              <a:lnSpc>
                <a:spcPct val="110000"/>
              </a:lnSpc>
              <a:spcAft>
                <a:spcPts val="300"/>
              </a:spcAft>
              <a:tabLst>
                <a:tab pos="4572000" algn="r"/>
              </a:tabLst>
              <a:defRPr sz="800"/>
            </a:lvl4pPr>
            <a:lvl5pPr marL="714375" indent="-174625">
              <a:lnSpc>
                <a:spcPct val="110000"/>
              </a:lnSpc>
              <a:spcAft>
                <a:spcPts val="300"/>
              </a:spcAft>
              <a:tabLst>
                <a:tab pos="4572000" algn="r"/>
              </a:tabLst>
              <a:defRPr sz="800"/>
            </a:lvl5pPr>
          </a:lstStyle>
          <a:p>
            <a:pPr lvl="0"/>
            <a:r>
              <a:rPr lang="en-US" smtClean="0"/>
              <a:t>Click to edit Master text styles</a:t>
            </a:r>
          </a:p>
        </p:txBody>
      </p:sp>
      <p:sp>
        <p:nvSpPr>
          <p:cNvPr id="41" name="Quote Content 7"/>
          <p:cNvSpPr>
            <a:spLocks noGrp="1"/>
          </p:cNvSpPr>
          <p:nvPr>
            <p:ph sz="quarter" idx="126" hasCustomPrompt="1"/>
          </p:nvPr>
        </p:nvSpPr>
        <p:spPr>
          <a:xfrm>
            <a:off x="4644920" y="3750252"/>
            <a:ext cx="2052000" cy="908012"/>
          </a:xfrm>
        </p:spPr>
        <p:txBody>
          <a:bodyPr>
            <a:noAutofit/>
          </a:bodyPr>
          <a:lstStyle>
            <a:lvl1pPr marL="60325" indent="-60325">
              <a:lnSpc>
                <a:spcPct val="110000"/>
              </a:lnSpc>
              <a:spcAft>
                <a:spcPts val="300"/>
              </a:spcAft>
              <a:buNone/>
              <a:defRPr sz="1000"/>
            </a:lvl1pPr>
            <a:lvl2pPr marL="184150" indent="-171450">
              <a:lnSpc>
                <a:spcPct val="110000"/>
              </a:lnSpc>
              <a:spcAft>
                <a:spcPts val="300"/>
              </a:spcAft>
              <a:buFont typeface="Telefonica Text" pitchFamily="50" charset="0"/>
              <a:buChar char="–"/>
              <a:defRPr sz="1000"/>
            </a:lvl2pPr>
            <a:lvl3pPr marL="365125" indent="-171450">
              <a:lnSpc>
                <a:spcPct val="110000"/>
              </a:lnSpc>
              <a:spcAft>
                <a:spcPts val="300"/>
              </a:spcAft>
              <a:buFont typeface="Telefonica Text" pitchFamily="50" charset="0"/>
              <a:buChar char="–"/>
              <a:defRPr sz="1000"/>
            </a:lvl3pPr>
            <a:lvl4pPr marL="534988" indent="-173038">
              <a:lnSpc>
                <a:spcPct val="110000"/>
              </a:lnSpc>
              <a:spcAft>
                <a:spcPts val="300"/>
              </a:spcAft>
              <a:buFont typeface="Telefonica Text" pitchFamily="50" charset="0"/>
              <a:buChar char="–"/>
              <a:defRPr sz="1000"/>
            </a:lvl4pPr>
            <a:lvl5pPr marL="715963" indent="-173038">
              <a:lnSpc>
                <a:spcPct val="110000"/>
              </a:lnSpc>
              <a:spcAft>
                <a:spcPts val="300"/>
              </a:spcAft>
              <a:buFont typeface="Telefonica Text" pitchFamily="50" charset="0"/>
              <a:buChar char="–"/>
              <a:defRPr sz="1000"/>
            </a:lvl5pPr>
          </a:lstStyle>
          <a:p>
            <a:pPr lvl="0"/>
            <a:r>
              <a:rPr lang="en-US" smtClean="0"/>
              <a:t>“Click to edit Master text styles</a:t>
            </a:r>
          </a:p>
        </p:txBody>
      </p:sp>
      <p:sp>
        <p:nvSpPr>
          <p:cNvPr id="66" name="Quote Picture 7"/>
          <p:cNvSpPr>
            <a:spLocks noGrp="1"/>
          </p:cNvSpPr>
          <p:nvPr>
            <p:ph type="pic" sz="quarter" idx="115"/>
          </p:nvPr>
        </p:nvSpPr>
        <p:spPr>
          <a:xfrm>
            <a:off x="4656795" y="3153503"/>
            <a:ext cx="2052000" cy="489813"/>
          </a:xfrm>
        </p:spPr>
        <p:txBody>
          <a:bodyPr/>
          <a:lstStyle>
            <a:lvl1pPr marL="0" indent="0">
              <a:buNone/>
              <a:defRPr/>
            </a:lvl1pPr>
          </a:lstStyle>
          <a:p>
            <a:r>
              <a:rPr lang="en-US" smtClean="0"/>
              <a:t>Click icon to add picture</a:t>
            </a:r>
            <a:endParaRPr lang="en-GB"/>
          </a:p>
        </p:txBody>
      </p:sp>
      <p:sp>
        <p:nvSpPr>
          <p:cNvPr id="38" name="Quote Source 6"/>
          <p:cNvSpPr>
            <a:spLocks noGrp="1"/>
          </p:cNvSpPr>
          <p:nvPr>
            <p:ph sz="quarter" idx="123"/>
          </p:nvPr>
        </p:nvSpPr>
        <p:spPr>
          <a:xfrm>
            <a:off x="2452592" y="4699625"/>
            <a:ext cx="2052000" cy="202883"/>
          </a:xfrm>
        </p:spPr>
        <p:txBody>
          <a:bodyPr lIns="0" tIns="36000" rIns="0" bIns="0">
            <a:noAutofit/>
          </a:bodyPr>
          <a:lstStyle>
            <a:lvl1pPr marL="0" indent="0" algn="r">
              <a:lnSpc>
                <a:spcPct val="110000"/>
              </a:lnSpc>
              <a:spcAft>
                <a:spcPts val="300"/>
              </a:spcAft>
              <a:buNone/>
              <a:tabLst>
                <a:tab pos="4572000" algn="r"/>
              </a:tabLst>
              <a:defRPr sz="800" i="1"/>
            </a:lvl1pPr>
            <a:lvl2pPr marL="182563" indent="-176213">
              <a:lnSpc>
                <a:spcPct val="110000"/>
              </a:lnSpc>
              <a:spcAft>
                <a:spcPts val="300"/>
              </a:spcAft>
              <a:tabLst>
                <a:tab pos="4572000" algn="r"/>
              </a:tabLst>
              <a:defRPr sz="800"/>
            </a:lvl2pPr>
            <a:lvl3pPr marL="357188" indent="-174625">
              <a:lnSpc>
                <a:spcPct val="110000"/>
              </a:lnSpc>
              <a:spcAft>
                <a:spcPts val="300"/>
              </a:spcAft>
              <a:tabLst>
                <a:tab pos="4572000" algn="r"/>
              </a:tabLst>
              <a:defRPr sz="800"/>
            </a:lvl3pPr>
            <a:lvl4pPr marL="539750" indent="-182563">
              <a:lnSpc>
                <a:spcPct val="110000"/>
              </a:lnSpc>
              <a:spcAft>
                <a:spcPts val="300"/>
              </a:spcAft>
              <a:tabLst>
                <a:tab pos="4572000" algn="r"/>
              </a:tabLst>
              <a:defRPr sz="800"/>
            </a:lvl4pPr>
            <a:lvl5pPr marL="714375" indent="-174625">
              <a:lnSpc>
                <a:spcPct val="110000"/>
              </a:lnSpc>
              <a:spcAft>
                <a:spcPts val="300"/>
              </a:spcAft>
              <a:tabLst>
                <a:tab pos="4572000" algn="r"/>
              </a:tabLst>
              <a:defRPr sz="800"/>
            </a:lvl5pPr>
          </a:lstStyle>
          <a:p>
            <a:pPr lvl="0"/>
            <a:r>
              <a:rPr lang="en-US" smtClean="0"/>
              <a:t>Click to edit Master text styles</a:t>
            </a:r>
          </a:p>
        </p:txBody>
      </p:sp>
      <p:sp>
        <p:nvSpPr>
          <p:cNvPr id="37" name="Quote Content 6"/>
          <p:cNvSpPr>
            <a:spLocks noGrp="1"/>
          </p:cNvSpPr>
          <p:nvPr>
            <p:ph sz="quarter" idx="122" hasCustomPrompt="1"/>
          </p:nvPr>
        </p:nvSpPr>
        <p:spPr>
          <a:xfrm>
            <a:off x="2452592" y="3750252"/>
            <a:ext cx="2052000" cy="908012"/>
          </a:xfrm>
        </p:spPr>
        <p:txBody>
          <a:bodyPr>
            <a:noAutofit/>
          </a:bodyPr>
          <a:lstStyle>
            <a:lvl1pPr marL="60325" indent="-60325">
              <a:lnSpc>
                <a:spcPct val="110000"/>
              </a:lnSpc>
              <a:spcAft>
                <a:spcPts val="300"/>
              </a:spcAft>
              <a:buNone/>
              <a:defRPr sz="1000"/>
            </a:lvl1pPr>
            <a:lvl2pPr marL="184150" indent="-171450">
              <a:lnSpc>
                <a:spcPct val="110000"/>
              </a:lnSpc>
              <a:spcAft>
                <a:spcPts val="300"/>
              </a:spcAft>
              <a:buFont typeface="Telefonica Text" pitchFamily="50" charset="0"/>
              <a:buChar char="–"/>
              <a:defRPr sz="1000"/>
            </a:lvl2pPr>
            <a:lvl3pPr marL="365125" indent="-171450">
              <a:lnSpc>
                <a:spcPct val="110000"/>
              </a:lnSpc>
              <a:spcAft>
                <a:spcPts val="300"/>
              </a:spcAft>
              <a:buFont typeface="Telefonica Text" pitchFamily="50" charset="0"/>
              <a:buChar char="–"/>
              <a:defRPr sz="1000"/>
            </a:lvl3pPr>
            <a:lvl4pPr marL="534988" indent="-173038">
              <a:lnSpc>
                <a:spcPct val="110000"/>
              </a:lnSpc>
              <a:spcAft>
                <a:spcPts val="300"/>
              </a:spcAft>
              <a:buFont typeface="Telefonica Text" pitchFamily="50" charset="0"/>
              <a:buChar char="–"/>
              <a:defRPr sz="1000"/>
            </a:lvl4pPr>
            <a:lvl5pPr marL="715963" indent="-173038">
              <a:lnSpc>
                <a:spcPct val="110000"/>
              </a:lnSpc>
              <a:spcAft>
                <a:spcPts val="300"/>
              </a:spcAft>
              <a:buFont typeface="Telefonica Text" pitchFamily="50" charset="0"/>
              <a:buChar char="–"/>
              <a:defRPr sz="1000"/>
            </a:lvl5pPr>
          </a:lstStyle>
          <a:p>
            <a:pPr lvl="0"/>
            <a:r>
              <a:rPr lang="en-US" smtClean="0"/>
              <a:t>“Click to edit Master text styles</a:t>
            </a:r>
          </a:p>
        </p:txBody>
      </p:sp>
      <p:sp>
        <p:nvSpPr>
          <p:cNvPr id="65" name="Quote Picture 6"/>
          <p:cNvSpPr>
            <a:spLocks noGrp="1"/>
          </p:cNvSpPr>
          <p:nvPr>
            <p:ph type="pic" sz="quarter" idx="114"/>
          </p:nvPr>
        </p:nvSpPr>
        <p:spPr>
          <a:xfrm>
            <a:off x="2452591" y="3153502"/>
            <a:ext cx="2052000" cy="489813"/>
          </a:xfrm>
        </p:spPr>
        <p:txBody>
          <a:bodyPr/>
          <a:lstStyle>
            <a:lvl1pPr marL="0" indent="0">
              <a:buNone/>
              <a:defRPr/>
            </a:lvl1pPr>
          </a:lstStyle>
          <a:p>
            <a:r>
              <a:rPr lang="en-US" smtClean="0"/>
              <a:t>Click icon to add picture</a:t>
            </a:r>
            <a:endParaRPr lang="en-GB"/>
          </a:p>
        </p:txBody>
      </p:sp>
      <p:sp>
        <p:nvSpPr>
          <p:cNvPr id="34" name="Quote Source 5"/>
          <p:cNvSpPr>
            <a:spLocks noGrp="1"/>
          </p:cNvSpPr>
          <p:nvPr>
            <p:ph sz="quarter" idx="119"/>
          </p:nvPr>
        </p:nvSpPr>
        <p:spPr>
          <a:xfrm>
            <a:off x="265235" y="4699625"/>
            <a:ext cx="2052000" cy="202883"/>
          </a:xfrm>
        </p:spPr>
        <p:txBody>
          <a:bodyPr lIns="0" tIns="36000" rIns="0" bIns="0">
            <a:noAutofit/>
          </a:bodyPr>
          <a:lstStyle>
            <a:lvl1pPr marL="0" indent="0" algn="r">
              <a:lnSpc>
                <a:spcPct val="110000"/>
              </a:lnSpc>
              <a:spcAft>
                <a:spcPts val="300"/>
              </a:spcAft>
              <a:buNone/>
              <a:tabLst>
                <a:tab pos="4572000" algn="r"/>
              </a:tabLst>
              <a:defRPr sz="800" i="1"/>
            </a:lvl1pPr>
            <a:lvl2pPr marL="182563" indent="-176213">
              <a:lnSpc>
                <a:spcPct val="110000"/>
              </a:lnSpc>
              <a:spcAft>
                <a:spcPts val="300"/>
              </a:spcAft>
              <a:tabLst>
                <a:tab pos="4572000" algn="r"/>
              </a:tabLst>
              <a:defRPr sz="800"/>
            </a:lvl2pPr>
            <a:lvl3pPr marL="357188" indent="-174625">
              <a:lnSpc>
                <a:spcPct val="110000"/>
              </a:lnSpc>
              <a:spcAft>
                <a:spcPts val="300"/>
              </a:spcAft>
              <a:tabLst>
                <a:tab pos="4572000" algn="r"/>
              </a:tabLst>
              <a:defRPr sz="800"/>
            </a:lvl3pPr>
            <a:lvl4pPr marL="539750" indent="-182563">
              <a:lnSpc>
                <a:spcPct val="110000"/>
              </a:lnSpc>
              <a:spcAft>
                <a:spcPts val="300"/>
              </a:spcAft>
              <a:tabLst>
                <a:tab pos="4572000" algn="r"/>
              </a:tabLst>
              <a:defRPr sz="800"/>
            </a:lvl4pPr>
            <a:lvl5pPr marL="714375" indent="-174625">
              <a:lnSpc>
                <a:spcPct val="110000"/>
              </a:lnSpc>
              <a:spcAft>
                <a:spcPts val="300"/>
              </a:spcAft>
              <a:tabLst>
                <a:tab pos="4572000" algn="r"/>
              </a:tabLst>
              <a:defRPr sz="800"/>
            </a:lvl5pPr>
          </a:lstStyle>
          <a:p>
            <a:pPr lvl="0"/>
            <a:r>
              <a:rPr lang="en-US" smtClean="0"/>
              <a:t>Click to edit Master text styles</a:t>
            </a:r>
          </a:p>
        </p:txBody>
      </p:sp>
      <p:sp>
        <p:nvSpPr>
          <p:cNvPr id="33" name="Quote Content 5"/>
          <p:cNvSpPr>
            <a:spLocks noGrp="1"/>
          </p:cNvSpPr>
          <p:nvPr>
            <p:ph sz="quarter" idx="118" hasCustomPrompt="1"/>
          </p:nvPr>
        </p:nvSpPr>
        <p:spPr>
          <a:xfrm>
            <a:off x="265235" y="3750252"/>
            <a:ext cx="2052000" cy="908012"/>
          </a:xfrm>
        </p:spPr>
        <p:txBody>
          <a:bodyPr>
            <a:noAutofit/>
          </a:bodyPr>
          <a:lstStyle>
            <a:lvl1pPr marL="60325" indent="-60325">
              <a:lnSpc>
                <a:spcPct val="110000"/>
              </a:lnSpc>
              <a:spcAft>
                <a:spcPts val="300"/>
              </a:spcAft>
              <a:buNone/>
              <a:defRPr sz="1000"/>
            </a:lvl1pPr>
            <a:lvl2pPr marL="184150" indent="-171450">
              <a:lnSpc>
                <a:spcPct val="110000"/>
              </a:lnSpc>
              <a:spcAft>
                <a:spcPts val="300"/>
              </a:spcAft>
              <a:buFont typeface="Telefonica Text" pitchFamily="50" charset="0"/>
              <a:buChar char="–"/>
              <a:defRPr sz="1000"/>
            </a:lvl2pPr>
            <a:lvl3pPr marL="365125" indent="-171450">
              <a:lnSpc>
                <a:spcPct val="110000"/>
              </a:lnSpc>
              <a:spcAft>
                <a:spcPts val="300"/>
              </a:spcAft>
              <a:buFont typeface="Telefonica Text" pitchFamily="50" charset="0"/>
              <a:buChar char="–"/>
              <a:defRPr sz="1000"/>
            </a:lvl3pPr>
            <a:lvl4pPr marL="534988" indent="-173038">
              <a:lnSpc>
                <a:spcPct val="110000"/>
              </a:lnSpc>
              <a:spcAft>
                <a:spcPts val="300"/>
              </a:spcAft>
              <a:buFont typeface="Telefonica Text" pitchFamily="50" charset="0"/>
              <a:buChar char="–"/>
              <a:defRPr sz="1000"/>
            </a:lvl4pPr>
            <a:lvl5pPr marL="715963" indent="-173038">
              <a:lnSpc>
                <a:spcPct val="110000"/>
              </a:lnSpc>
              <a:spcAft>
                <a:spcPts val="300"/>
              </a:spcAft>
              <a:buFont typeface="Telefonica Text" pitchFamily="50" charset="0"/>
              <a:buChar char="–"/>
              <a:defRPr sz="1000"/>
            </a:lvl5pPr>
          </a:lstStyle>
          <a:p>
            <a:pPr lvl="0"/>
            <a:r>
              <a:rPr lang="en-US" smtClean="0"/>
              <a:t>“Click to edit Master text styles</a:t>
            </a:r>
          </a:p>
        </p:txBody>
      </p:sp>
      <p:sp>
        <p:nvSpPr>
          <p:cNvPr id="64" name="Quote Picture 5"/>
          <p:cNvSpPr>
            <a:spLocks noGrp="1"/>
          </p:cNvSpPr>
          <p:nvPr>
            <p:ph type="pic" sz="quarter" idx="113"/>
          </p:nvPr>
        </p:nvSpPr>
        <p:spPr>
          <a:xfrm>
            <a:off x="264248" y="3151855"/>
            <a:ext cx="2052000" cy="489813"/>
          </a:xfrm>
        </p:spPr>
        <p:txBody>
          <a:bodyPr/>
          <a:lstStyle>
            <a:lvl1pPr marL="0" indent="0">
              <a:buNone/>
              <a:defRPr/>
            </a:lvl1pPr>
          </a:lstStyle>
          <a:p>
            <a:r>
              <a:rPr lang="en-US" smtClean="0"/>
              <a:t>Click icon to add picture</a:t>
            </a:r>
            <a:endParaRPr lang="en-GB"/>
          </a:p>
        </p:txBody>
      </p:sp>
      <p:sp>
        <p:nvSpPr>
          <p:cNvPr id="49" name="Quote Source 4"/>
          <p:cNvSpPr>
            <a:spLocks noGrp="1"/>
          </p:cNvSpPr>
          <p:nvPr>
            <p:ph sz="quarter" idx="129"/>
          </p:nvPr>
        </p:nvSpPr>
        <p:spPr>
          <a:xfrm>
            <a:off x="6825300" y="2836319"/>
            <a:ext cx="2052000" cy="202883"/>
          </a:xfrm>
        </p:spPr>
        <p:txBody>
          <a:bodyPr lIns="0" tIns="36000" rIns="0" bIns="0">
            <a:noAutofit/>
          </a:bodyPr>
          <a:lstStyle>
            <a:lvl1pPr marL="0" indent="0" algn="r">
              <a:lnSpc>
                <a:spcPct val="110000"/>
              </a:lnSpc>
              <a:spcAft>
                <a:spcPts val="300"/>
              </a:spcAft>
              <a:buNone/>
              <a:tabLst>
                <a:tab pos="4572000" algn="r"/>
              </a:tabLst>
              <a:defRPr sz="800" i="1"/>
            </a:lvl1pPr>
            <a:lvl2pPr marL="182563" indent="-176213">
              <a:lnSpc>
                <a:spcPct val="110000"/>
              </a:lnSpc>
              <a:spcAft>
                <a:spcPts val="300"/>
              </a:spcAft>
              <a:tabLst>
                <a:tab pos="4572000" algn="r"/>
              </a:tabLst>
              <a:defRPr sz="800"/>
            </a:lvl2pPr>
            <a:lvl3pPr marL="357188" indent="-174625">
              <a:lnSpc>
                <a:spcPct val="110000"/>
              </a:lnSpc>
              <a:spcAft>
                <a:spcPts val="300"/>
              </a:spcAft>
              <a:tabLst>
                <a:tab pos="4572000" algn="r"/>
              </a:tabLst>
              <a:defRPr sz="800"/>
            </a:lvl3pPr>
            <a:lvl4pPr marL="539750" indent="-182563">
              <a:lnSpc>
                <a:spcPct val="110000"/>
              </a:lnSpc>
              <a:spcAft>
                <a:spcPts val="300"/>
              </a:spcAft>
              <a:tabLst>
                <a:tab pos="4572000" algn="r"/>
              </a:tabLst>
              <a:defRPr sz="800"/>
            </a:lvl4pPr>
            <a:lvl5pPr marL="714375" indent="-174625">
              <a:lnSpc>
                <a:spcPct val="110000"/>
              </a:lnSpc>
              <a:spcAft>
                <a:spcPts val="300"/>
              </a:spcAft>
              <a:tabLst>
                <a:tab pos="4572000" algn="r"/>
              </a:tabLst>
              <a:defRPr sz="800"/>
            </a:lvl5pPr>
          </a:lstStyle>
          <a:p>
            <a:pPr lvl="0"/>
            <a:r>
              <a:rPr lang="en-US" smtClean="0"/>
              <a:t>Click to edit Master text styles</a:t>
            </a:r>
          </a:p>
        </p:txBody>
      </p:sp>
      <p:sp>
        <p:nvSpPr>
          <p:cNvPr id="48" name="Quote Content 4"/>
          <p:cNvSpPr>
            <a:spLocks noGrp="1"/>
          </p:cNvSpPr>
          <p:nvPr>
            <p:ph sz="quarter" idx="128" hasCustomPrompt="1"/>
          </p:nvPr>
        </p:nvSpPr>
        <p:spPr>
          <a:xfrm>
            <a:off x="6825300" y="1886946"/>
            <a:ext cx="2052000" cy="908012"/>
          </a:xfrm>
        </p:spPr>
        <p:txBody>
          <a:bodyPr>
            <a:noAutofit/>
          </a:bodyPr>
          <a:lstStyle>
            <a:lvl1pPr marL="60325" indent="-60325">
              <a:lnSpc>
                <a:spcPct val="110000"/>
              </a:lnSpc>
              <a:spcAft>
                <a:spcPts val="300"/>
              </a:spcAft>
              <a:buNone/>
              <a:defRPr sz="1000"/>
            </a:lvl1pPr>
            <a:lvl2pPr marL="184150" indent="-171450">
              <a:lnSpc>
                <a:spcPct val="110000"/>
              </a:lnSpc>
              <a:spcAft>
                <a:spcPts val="300"/>
              </a:spcAft>
              <a:buFont typeface="Telefonica Text" pitchFamily="50" charset="0"/>
              <a:buChar char="–"/>
              <a:defRPr sz="1000"/>
            </a:lvl2pPr>
            <a:lvl3pPr marL="365125" indent="-171450">
              <a:lnSpc>
                <a:spcPct val="110000"/>
              </a:lnSpc>
              <a:spcAft>
                <a:spcPts val="300"/>
              </a:spcAft>
              <a:buFont typeface="Telefonica Text" pitchFamily="50" charset="0"/>
              <a:buChar char="–"/>
              <a:defRPr sz="1000"/>
            </a:lvl3pPr>
            <a:lvl4pPr marL="534988" indent="-173038">
              <a:lnSpc>
                <a:spcPct val="110000"/>
              </a:lnSpc>
              <a:spcAft>
                <a:spcPts val="300"/>
              </a:spcAft>
              <a:buFont typeface="Telefonica Text" pitchFamily="50" charset="0"/>
              <a:buChar char="–"/>
              <a:defRPr sz="1000"/>
            </a:lvl4pPr>
            <a:lvl5pPr marL="715963" indent="-173038">
              <a:lnSpc>
                <a:spcPct val="110000"/>
              </a:lnSpc>
              <a:spcAft>
                <a:spcPts val="300"/>
              </a:spcAft>
              <a:buFont typeface="Telefonica Text" pitchFamily="50" charset="0"/>
              <a:buChar char="–"/>
              <a:defRPr sz="1000"/>
            </a:lvl5pPr>
          </a:lstStyle>
          <a:p>
            <a:pPr lvl="0"/>
            <a:r>
              <a:rPr lang="en-US" smtClean="0"/>
              <a:t>“Click to edit Master text styles</a:t>
            </a:r>
          </a:p>
        </p:txBody>
      </p:sp>
      <p:sp>
        <p:nvSpPr>
          <p:cNvPr id="46" name="Quote Picture 4"/>
          <p:cNvSpPr>
            <a:spLocks noGrp="1"/>
          </p:cNvSpPr>
          <p:nvPr>
            <p:ph type="pic" sz="quarter" idx="105"/>
          </p:nvPr>
        </p:nvSpPr>
        <p:spPr>
          <a:xfrm>
            <a:off x="6822537" y="1317605"/>
            <a:ext cx="2052000" cy="489813"/>
          </a:xfrm>
        </p:spPr>
        <p:txBody>
          <a:bodyPr/>
          <a:lstStyle>
            <a:lvl1pPr marL="0" indent="0">
              <a:buNone/>
              <a:defRPr/>
            </a:lvl1pPr>
          </a:lstStyle>
          <a:p>
            <a:r>
              <a:rPr lang="en-US" smtClean="0"/>
              <a:t>Click icon to add picture</a:t>
            </a:r>
            <a:endParaRPr lang="en-GB"/>
          </a:p>
        </p:txBody>
      </p:sp>
      <p:sp>
        <p:nvSpPr>
          <p:cNvPr id="40" name="Quote Source 3"/>
          <p:cNvSpPr>
            <a:spLocks noGrp="1"/>
          </p:cNvSpPr>
          <p:nvPr>
            <p:ph sz="quarter" idx="125"/>
          </p:nvPr>
        </p:nvSpPr>
        <p:spPr>
          <a:xfrm>
            <a:off x="4644920" y="2836319"/>
            <a:ext cx="2052000" cy="202883"/>
          </a:xfrm>
        </p:spPr>
        <p:txBody>
          <a:bodyPr lIns="0" tIns="36000" rIns="0" bIns="0">
            <a:noAutofit/>
          </a:bodyPr>
          <a:lstStyle>
            <a:lvl1pPr marL="0" indent="0" algn="r">
              <a:lnSpc>
                <a:spcPct val="110000"/>
              </a:lnSpc>
              <a:spcAft>
                <a:spcPts val="300"/>
              </a:spcAft>
              <a:buNone/>
              <a:tabLst>
                <a:tab pos="4572000" algn="r"/>
              </a:tabLst>
              <a:defRPr sz="800" i="1"/>
            </a:lvl1pPr>
            <a:lvl2pPr marL="182563" indent="-176213">
              <a:lnSpc>
                <a:spcPct val="110000"/>
              </a:lnSpc>
              <a:spcAft>
                <a:spcPts val="300"/>
              </a:spcAft>
              <a:tabLst>
                <a:tab pos="4572000" algn="r"/>
              </a:tabLst>
              <a:defRPr sz="800"/>
            </a:lvl2pPr>
            <a:lvl3pPr marL="357188" indent="-174625">
              <a:lnSpc>
                <a:spcPct val="110000"/>
              </a:lnSpc>
              <a:spcAft>
                <a:spcPts val="300"/>
              </a:spcAft>
              <a:tabLst>
                <a:tab pos="4572000" algn="r"/>
              </a:tabLst>
              <a:defRPr sz="800"/>
            </a:lvl3pPr>
            <a:lvl4pPr marL="539750" indent="-182563">
              <a:lnSpc>
                <a:spcPct val="110000"/>
              </a:lnSpc>
              <a:spcAft>
                <a:spcPts val="300"/>
              </a:spcAft>
              <a:tabLst>
                <a:tab pos="4572000" algn="r"/>
              </a:tabLst>
              <a:defRPr sz="800"/>
            </a:lvl4pPr>
            <a:lvl5pPr marL="714375" indent="-174625">
              <a:lnSpc>
                <a:spcPct val="110000"/>
              </a:lnSpc>
              <a:spcAft>
                <a:spcPts val="300"/>
              </a:spcAft>
              <a:tabLst>
                <a:tab pos="4572000" algn="r"/>
              </a:tabLst>
              <a:defRPr sz="800"/>
            </a:lvl5pPr>
          </a:lstStyle>
          <a:p>
            <a:pPr lvl="0"/>
            <a:r>
              <a:rPr lang="en-US" smtClean="0"/>
              <a:t>Click to edit Master text styles</a:t>
            </a:r>
          </a:p>
        </p:txBody>
      </p:sp>
      <p:sp>
        <p:nvSpPr>
          <p:cNvPr id="39" name="Quote Content 3"/>
          <p:cNvSpPr>
            <a:spLocks noGrp="1"/>
          </p:cNvSpPr>
          <p:nvPr>
            <p:ph sz="quarter" idx="124" hasCustomPrompt="1"/>
          </p:nvPr>
        </p:nvSpPr>
        <p:spPr>
          <a:xfrm>
            <a:off x="4644920" y="1886946"/>
            <a:ext cx="2052000" cy="908012"/>
          </a:xfrm>
        </p:spPr>
        <p:txBody>
          <a:bodyPr>
            <a:noAutofit/>
          </a:bodyPr>
          <a:lstStyle>
            <a:lvl1pPr marL="60325" indent="-60325">
              <a:lnSpc>
                <a:spcPct val="110000"/>
              </a:lnSpc>
              <a:spcAft>
                <a:spcPts val="300"/>
              </a:spcAft>
              <a:buNone/>
              <a:defRPr sz="1000"/>
            </a:lvl1pPr>
            <a:lvl2pPr marL="184150" indent="-171450">
              <a:lnSpc>
                <a:spcPct val="110000"/>
              </a:lnSpc>
              <a:spcAft>
                <a:spcPts val="300"/>
              </a:spcAft>
              <a:buFont typeface="Telefonica Text" pitchFamily="50" charset="0"/>
              <a:buChar char="–"/>
              <a:defRPr sz="1000"/>
            </a:lvl2pPr>
            <a:lvl3pPr marL="365125" indent="-171450">
              <a:lnSpc>
                <a:spcPct val="110000"/>
              </a:lnSpc>
              <a:spcAft>
                <a:spcPts val="300"/>
              </a:spcAft>
              <a:buFont typeface="Telefonica Text" pitchFamily="50" charset="0"/>
              <a:buChar char="–"/>
              <a:defRPr sz="1000"/>
            </a:lvl3pPr>
            <a:lvl4pPr marL="534988" indent="-173038">
              <a:lnSpc>
                <a:spcPct val="110000"/>
              </a:lnSpc>
              <a:spcAft>
                <a:spcPts val="300"/>
              </a:spcAft>
              <a:buFont typeface="Telefonica Text" pitchFamily="50" charset="0"/>
              <a:buChar char="–"/>
              <a:defRPr sz="1000"/>
            </a:lvl4pPr>
            <a:lvl5pPr marL="715963" indent="-173038">
              <a:lnSpc>
                <a:spcPct val="110000"/>
              </a:lnSpc>
              <a:spcAft>
                <a:spcPts val="300"/>
              </a:spcAft>
              <a:buFont typeface="Telefonica Text" pitchFamily="50" charset="0"/>
              <a:buChar char="–"/>
              <a:defRPr sz="1000"/>
            </a:lvl5pPr>
          </a:lstStyle>
          <a:p>
            <a:pPr lvl="0"/>
            <a:r>
              <a:rPr lang="en-US" smtClean="0"/>
              <a:t>“Click to edit Master text styles</a:t>
            </a:r>
          </a:p>
        </p:txBody>
      </p:sp>
      <p:sp>
        <p:nvSpPr>
          <p:cNvPr id="45" name="Quote Picture 3"/>
          <p:cNvSpPr>
            <a:spLocks noGrp="1"/>
          </p:cNvSpPr>
          <p:nvPr>
            <p:ph type="pic" sz="quarter" idx="104"/>
          </p:nvPr>
        </p:nvSpPr>
        <p:spPr>
          <a:xfrm>
            <a:off x="4643252" y="1317605"/>
            <a:ext cx="2052000" cy="489813"/>
          </a:xfrm>
        </p:spPr>
        <p:txBody>
          <a:bodyPr/>
          <a:lstStyle>
            <a:lvl1pPr marL="0" indent="0">
              <a:buNone/>
              <a:defRPr/>
            </a:lvl1pPr>
          </a:lstStyle>
          <a:p>
            <a:r>
              <a:rPr lang="en-US" smtClean="0"/>
              <a:t>Click icon to add picture</a:t>
            </a:r>
            <a:endParaRPr lang="en-GB"/>
          </a:p>
        </p:txBody>
      </p:sp>
      <p:sp>
        <p:nvSpPr>
          <p:cNvPr id="36" name="Quote Source 2"/>
          <p:cNvSpPr>
            <a:spLocks noGrp="1"/>
          </p:cNvSpPr>
          <p:nvPr>
            <p:ph sz="quarter" idx="121"/>
          </p:nvPr>
        </p:nvSpPr>
        <p:spPr>
          <a:xfrm>
            <a:off x="2452592" y="2836319"/>
            <a:ext cx="2052000" cy="202883"/>
          </a:xfrm>
        </p:spPr>
        <p:txBody>
          <a:bodyPr lIns="0" tIns="36000" rIns="0" bIns="0">
            <a:noAutofit/>
          </a:bodyPr>
          <a:lstStyle>
            <a:lvl1pPr marL="0" indent="0" algn="r">
              <a:lnSpc>
                <a:spcPct val="110000"/>
              </a:lnSpc>
              <a:spcAft>
                <a:spcPts val="300"/>
              </a:spcAft>
              <a:buNone/>
              <a:tabLst>
                <a:tab pos="4572000" algn="r"/>
              </a:tabLst>
              <a:defRPr sz="800" i="1"/>
            </a:lvl1pPr>
            <a:lvl2pPr marL="182563" indent="-176213">
              <a:lnSpc>
                <a:spcPct val="110000"/>
              </a:lnSpc>
              <a:spcAft>
                <a:spcPts val="300"/>
              </a:spcAft>
              <a:tabLst>
                <a:tab pos="4572000" algn="r"/>
              </a:tabLst>
              <a:defRPr sz="800"/>
            </a:lvl2pPr>
            <a:lvl3pPr marL="357188" indent="-174625">
              <a:lnSpc>
                <a:spcPct val="110000"/>
              </a:lnSpc>
              <a:spcAft>
                <a:spcPts val="300"/>
              </a:spcAft>
              <a:tabLst>
                <a:tab pos="4572000" algn="r"/>
              </a:tabLst>
              <a:defRPr sz="800"/>
            </a:lvl3pPr>
            <a:lvl4pPr marL="539750" indent="-182563">
              <a:lnSpc>
                <a:spcPct val="110000"/>
              </a:lnSpc>
              <a:spcAft>
                <a:spcPts val="300"/>
              </a:spcAft>
              <a:tabLst>
                <a:tab pos="4572000" algn="r"/>
              </a:tabLst>
              <a:defRPr sz="800"/>
            </a:lvl4pPr>
            <a:lvl5pPr marL="714375" indent="-174625">
              <a:lnSpc>
                <a:spcPct val="110000"/>
              </a:lnSpc>
              <a:spcAft>
                <a:spcPts val="300"/>
              </a:spcAft>
              <a:tabLst>
                <a:tab pos="4572000" algn="r"/>
              </a:tabLst>
              <a:defRPr sz="800"/>
            </a:lvl5pPr>
          </a:lstStyle>
          <a:p>
            <a:pPr lvl="0"/>
            <a:r>
              <a:rPr lang="en-US" smtClean="0"/>
              <a:t>Click to edit Master text styles</a:t>
            </a:r>
          </a:p>
        </p:txBody>
      </p:sp>
      <p:sp>
        <p:nvSpPr>
          <p:cNvPr id="35" name="Quote Content 2"/>
          <p:cNvSpPr>
            <a:spLocks noGrp="1"/>
          </p:cNvSpPr>
          <p:nvPr>
            <p:ph sz="quarter" idx="120" hasCustomPrompt="1"/>
          </p:nvPr>
        </p:nvSpPr>
        <p:spPr>
          <a:xfrm>
            <a:off x="2452592" y="1886946"/>
            <a:ext cx="2052000" cy="908012"/>
          </a:xfrm>
        </p:spPr>
        <p:txBody>
          <a:bodyPr>
            <a:noAutofit/>
          </a:bodyPr>
          <a:lstStyle>
            <a:lvl1pPr marL="60325" indent="-60325">
              <a:lnSpc>
                <a:spcPct val="110000"/>
              </a:lnSpc>
              <a:spcAft>
                <a:spcPts val="300"/>
              </a:spcAft>
              <a:buNone/>
              <a:defRPr sz="1000"/>
            </a:lvl1pPr>
            <a:lvl2pPr marL="184150" indent="-171450">
              <a:lnSpc>
                <a:spcPct val="110000"/>
              </a:lnSpc>
              <a:spcAft>
                <a:spcPts val="300"/>
              </a:spcAft>
              <a:buFont typeface="Telefonica Text" pitchFamily="50" charset="0"/>
              <a:buChar char="–"/>
              <a:defRPr sz="1000"/>
            </a:lvl2pPr>
            <a:lvl3pPr marL="365125" indent="-171450">
              <a:lnSpc>
                <a:spcPct val="110000"/>
              </a:lnSpc>
              <a:spcAft>
                <a:spcPts val="300"/>
              </a:spcAft>
              <a:buFont typeface="Telefonica Text" pitchFamily="50" charset="0"/>
              <a:buChar char="–"/>
              <a:defRPr sz="1000"/>
            </a:lvl3pPr>
            <a:lvl4pPr marL="534988" indent="-173038">
              <a:lnSpc>
                <a:spcPct val="110000"/>
              </a:lnSpc>
              <a:spcAft>
                <a:spcPts val="300"/>
              </a:spcAft>
              <a:buFont typeface="Telefonica Text" pitchFamily="50" charset="0"/>
              <a:buChar char="–"/>
              <a:defRPr sz="1000"/>
            </a:lvl4pPr>
            <a:lvl5pPr marL="715963" indent="-173038">
              <a:lnSpc>
                <a:spcPct val="110000"/>
              </a:lnSpc>
              <a:spcAft>
                <a:spcPts val="300"/>
              </a:spcAft>
              <a:buFont typeface="Telefonica Text" pitchFamily="50" charset="0"/>
              <a:buChar char="–"/>
              <a:defRPr sz="1000"/>
            </a:lvl5pPr>
          </a:lstStyle>
          <a:p>
            <a:pPr lvl="0"/>
            <a:r>
              <a:rPr lang="en-US" smtClean="0"/>
              <a:t>“Click to edit Master text styles</a:t>
            </a:r>
          </a:p>
        </p:txBody>
      </p:sp>
      <p:sp>
        <p:nvSpPr>
          <p:cNvPr id="44" name="Quote Picture 2"/>
          <p:cNvSpPr>
            <a:spLocks noGrp="1"/>
          </p:cNvSpPr>
          <p:nvPr>
            <p:ph type="pic" sz="quarter" idx="103"/>
          </p:nvPr>
        </p:nvSpPr>
        <p:spPr>
          <a:xfrm>
            <a:off x="2452593" y="1311667"/>
            <a:ext cx="2052000" cy="489813"/>
          </a:xfrm>
        </p:spPr>
        <p:txBody>
          <a:bodyPr/>
          <a:lstStyle>
            <a:lvl1pPr marL="0" indent="0">
              <a:buNone/>
              <a:defRPr/>
            </a:lvl1pPr>
          </a:lstStyle>
          <a:p>
            <a:r>
              <a:rPr lang="en-US" smtClean="0"/>
              <a:t>Click icon to add picture</a:t>
            </a:r>
            <a:endParaRPr lang="en-GB"/>
          </a:p>
        </p:txBody>
      </p:sp>
      <p:sp>
        <p:nvSpPr>
          <p:cNvPr id="30" name="Quote Source 1"/>
          <p:cNvSpPr>
            <a:spLocks noGrp="1"/>
          </p:cNvSpPr>
          <p:nvPr>
            <p:ph sz="quarter" idx="87"/>
          </p:nvPr>
        </p:nvSpPr>
        <p:spPr>
          <a:xfrm>
            <a:off x="265235" y="2836319"/>
            <a:ext cx="2052000" cy="202883"/>
          </a:xfrm>
        </p:spPr>
        <p:txBody>
          <a:bodyPr lIns="0" tIns="36000" rIns="0" bIns="0">
            <a:noAutofit/>
          </a:bodyPr>
          <a:lstStyle>
            <a:lvl1pPr marL="0" indent="0" algn="r">
              <a:lnSpc>
                <a:spcPct val="110000"/>
              </a:lnSpc>
              <a:spcAft>
                <a:spcPts val="300"/>
              </a:spcAft>
              <a:buNone/>
              <a:tabLst>
                <a:tab pos="4572000" algn="r"/>
              </a:tabLst>
              <a:defRPr sz="800" i="1"/>
            </a:lvl1pPr>
            <a:lvl2pPr marL="182563" indent="-176213">
              <a:lnSpc>
                <a:spcPct val="110000"/>
              </a:lnSpc>
              <a:spcAft>
                <a:spcPts val="300"/>
              </a:spcAft>
              <a:tabLst>
                <a:tab pos="4572000" algn="r"/>
              </a:tabLst>
              <a:defRPr sz="800"/>
            </a:lvl2pPr>
            <a:lvl3pPr marL="357188" indent="-174625">
              <a:lnSpc>
                <a:spcPct val="110000"/>
              </a:lnSpc>
              <a:spcAft>
                <a:spcPts val="300"/>
              </a:spcAft>
              <a:tabLst>
                <a:tab pos="4572000" algn="r"/>
              </a:tabLst>
              <a:defRPr sz="800"/>
            </a:lvl3pPr>
            <a:lvl4pPr marL="539750" indent="-182563">
              <a:lnSpc>
                <a:spcPct val="110000"/>
              </a:lnSpc>
              <a:spcAft>
                <a:spcPts val="300"/>
              </a:spcAft>
              <a:tabLst>
                <a:tab pos="4572000" algn="r"/>
              </a:tabLst>
              <a:defRPr sz="800"/>
            </a:lvl4pPr>
            <a:lvl5pPr marL="714375" indent="-174625">
              <a:lnSpc>
                <a:spcPct val="110000"/>
              </a:lnSpc>
              <a:spcAft>
                <a:spcPts val="300"/>
              </a:spcAft>
              <a:tabLst>
                <a:tab pos="4572000" algn="r"/>
              </a:tabLst>
              <a:defRPr sz="800"/>
            </a:lvl5pPr>
          </a:lstStyle>
          <a:p>
            <a:pPr lvl="0"/>
            <a:r>
              <a:rPr lang="en-US" smtClean="0"/>
              <a:t>Click to edit Master text styles</a:t>
            </a:r>
          </a:p>
        </p:txBody>
      </p:sp>
      <p:sp>
        <p:nvSpPr>
          <p:cNvPr id="53" name="Quote Content 1"/>
          <p:cNvSpPr>
            <a:spLocks noGrp="1"/>
          </p:cNvSpPr>
          <p:nvPr>
            <p:ph sz="quarter" idx="18" hasCustomPrompt="1"/>
          </p:nvPr>
        </p:nvSpPr>
        <p:spPr>
          <a:xfrm>
            <a:off x="265235" y="1886946"/>
            <a:ext cx="2052000" cy="908012"/>
          </a:xfrm>
        </p:spPr>
        <p:txBody>
          <a:bodyPr>
            <a:noAutofit/>
          </a:bodyPr>
          <a:lstStyle>
            <a:lvl1pPr marL="60325" indent="-60325">
              <a:lnSpc>
                <a:spcPct val="110000"/>
              </a:lnSpc>
              <a:spcAft>
                <a:spcPts val="300"/>
              </a:spcAft>
              <a:buNone/>
              <a:defRPr sz="1000"/>
            </a:lvl1pPr>
            <a:lvl2pPr marL="184150" indent="-171450">
              <a:lnSpc>
                <a:spcPct val="110000"/>
              </a:lnSpc>
              <a:spcAft>
                <a:spcPts val="300"/>
              </a:spcAft>
              <a:buFont typeface="Telefonica Text" pitchFamily="50" charset="0"/>
              <a:buChar char="–"/>
              <a:defRPr sz="1000"/>
            </a:lvl2pPr>
            <a:lvl3pPr marL="365125" indent="-171450">
              <a:lnSpc>
                <a:spcPct val="110000"/>
              </a:lnSpc>
              <a:spcAft>
                <a:spcPts val="300"/>
              </a:spcAft>
              <a:buFont typeface="Telefonica Text" pitchFamily="50" charset="0"/>
              <a:buChar char="–"/>
              <a:defRPr sz="1000"/>
            </a:lvl3pPr>
            <a:lvl4pPr marL="534988" indent="-173038">
              <a:lnSpc>
                <a:spcPct val="110000"/>
              </a:lnSpc>
              <a:spcAft>
                <a:spcPts val="300"/>
              </a:spcAft>
              <a:buFont typeface="Telefonica Text" pitchFamily="50" charset="0"/>
              <a:buChar char="–"/>
              <a:defRPr sz="1000"/>
            </a:lvl4pPr>
            <a:lvl5pPr marL="715963" indent="-173038">
              <a:lnSpc>
                <a:spcPct val="110000"/>
              </a:lnSpc>
              <a:spcAft>
                <a:spcPts val="300"/>
              </a:spcAft>
              <a:buFont typeface="Telefonica Text" pitchFamily="50" charset="0"/>
              <a:buChar char="–"/>
              <a:defRPr sz="1000"/>
            </a:lvl5pPr>
          </a:lstStyle>
          <a:p>
            <a:pPr lvl="0"/>
            <a:r>
              <a:rPr lang="en-US" smtClean="0"/>
              <a:t>“Click to edit Master text styles</a:t>
            </a:r>
          </a:p>
        </p:txBody>
      </p:sp>
      <p:sp>
        <p:nvSpPr>
          <p:cNvPr id="42" name="Quote Picture 1"/>
          <p:cNvSpPr>
            <a:spLocks noGrp="1"/>
          </p:cNvSpPr>
          <p:nvPr>
            <p:ph type="pic" sz="quarter" idx="102"/>
          </p:nvPr>
        </p:nvSpPr>
        <p:spPr>
          <a:xfrm>
            <a:off x="264762" y="1311667"/>
            <a:ext cx="2052000" cy="489813"/>
          </a:xfrm>
        </p:spPr>
        <p:txBody>
          <a:bodyPr/>
          <a:lstStyle>
            <a:lvl1pPr marL="0" indent="0">
              <a:buNone/>
              <a:defRPr/>
            </a:lvl1pPr>
          </a:lstStyle>
          <a:p>
            <a:r>
              <a:rPr lang="en-US" smtClean="0"/>
              <a:t>Click icon to add picture</a:t>
            </a:r>
            <a:endParaRPr lang="en-GB"/>
          </a:p>
        </p:txBody>
      </p:sp>
      <p:sp>
        <p:nvSpPr>
          <p:cNvPr id="52" name="Slide Subtitle"/>
          <p:cNvSpPr>
            <a:spLocks noGrp="1"/>
          </p:cNvSpPr>
          <p:nvPr>
            <p:ph type="body" sz="quarter" idx="13"/>
          </p:nvPr>
        </p:nvSpPr>
        <p:spPr>
          <a:xfrm>
            <a:off x="284163" y="735013"/>
            <a:ext cx="8569325" cy="446400"/>
          </a:xfrm>
        </p:spPr>
        <p:txBody>
          <a:bodyPr>
            <a:normAutofit/>
          </a:bodyPr>
          <a:lstStyle>
            <a:lvl1pPr marL="0" indent="0">
              <a:buNone/>
              <a:defRPr sz="2400">
                <a:solidFill>
                  <a:schemeClr val="accent1"/>
                </a:solidFill>
                <a:latin typeface="+mj-lt"/>
              </a:defRPr>
            </a:lvl1pPr>
            <a:lvl2pPr marL="273050" indent="0">
              <a:buNone/>
              <a:defRPr/>
            </a:lvl2pPr>
            <a:lvl3pPr marL="544512" indent="0">
              <a:buNone/>
              <a:defRPr/>
            </a:lvl3pPr>
            <a:lvl4pPr marL="809625" indent="0">
              <a:buNone/>
              <a:defRPr/>
            </a:lvl4pPr>
            <a:lvl5pPr marL="1081087" indent="0">
              <a:buNone/>
              <a:defRPr/>
            </a:lvl5pPr>
          </a:lstStyle>
          <a:p>
            <a:pPr lvl="0"/>
            <a:r>
              <a:rPr lang="en-US" smtClean="0"/>
              <a:t>Click to edit Master text styles</a:t>
            </a:r>
          </a:p>
        </p:txBody>
      </p:sp>
      <p:sp>
        <p:nvSpPr>
          <p:cNvPr id="43" name="Slide Title"/>
          <p:cNvSpPr>
            <a:spLocks noGrp="1"/>
          </p:cNvSpPr>
          <p:nvPr>
            <p:ph type="title"/>
          </p:nvPr>
        </p:nvSpPr>
        <p:spPr>
          <a:xfrm>
            <a:off x="288000" y="288000"/>
            <a:ext cx="8568000" cy="446400"/>
          </a:xfrm>
        </p:spPr>
        <p:txBody>
          <a:bodyPr/>
          <a:lstStyle/>
          <a:p>
            <a:r>
              <a:rPr lang="en-US" smtClean="0"/>
              <a:t>Click to edit Master title style</a:t>
            </a:r>
            <a:endParaRPr lang="en-GB"/>
          </a:p>
        </p:txBody>
      </p:sp>
    </p:spTree>
    <p:extLst>
      <p:ext uri="{BB962C8B-B14F-4D97-AF65-F5344CB8AC3E}">
        <p14:creationId xmlns:p14="http://schemas.microsoft.com/office/powerpoint/2010/main" val="39332901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43" name="Entity Name Placeholder"/>
          <p:cNvSpPr>
            <a:spLocks noGrp="1"/>
          </p:cNvSpPr>
          <p:nvPr>
            <p:ph type="ftr" sz="quarter" idx="3"/>
          </p:nvPr>
        </p:nvSpPr>
        <p:spPr>
          <a:xfrm>
            <a:off x="5765041" y="4837040"/>
            <a:ext cx="2895600" cy="216000"/>
          </a:xfrm>
          <a:prstGeom prst="rect">
            <a:avLst/>
          </a:prstGeom>
        </p:spPr>
        <p:txBody>
          <a:bodyPr vert="horz" lIns="0" tIns="45720" rIns="0" bIns="45720" rtlCol="0" anchor="ctr"/>
          <a:lstStyle>
            <a:lvl1pPr algn="ctr">
              <a:defRPr sz="800">
                <a:solidFill>
                  <a:schemeClr val="accent1"/>
                </a:solidFill>
                <a:latin typeface="Calibri" panose="020F0502020204030204" pitchFamily="34" charset="0"/>
              </a:defRPr>
            </a:lvl1pPr>
          </a:lstStyle>
          <a:p>
            <a:pPr algn="r"/>
            <a:r>
              <a:rPr lang="de-DE" smtClean="0"/>
              <a:t>Hogan Lovells</a:t>
            </a:r>
          </a:p>
        </p:txBody>
      </p:sp>
      <p:sp>
        <p:nvSpPr>
          <p:cNvPr id="42" name="Slide Number"/>
          <p:cNvSpPr>
            <a:spLocks noGrp="1"/>
          </p:cNvSpPr>
          <p:nvPr>
            <p:ph type="sldNum" sz="quarter" idx="4"/>
          </p:nvPr>
        </p:nvSpPr>
        <p:spPr>
          <a:xfrm>
            <a:off x="8676542" y="4834959"/>
            <a:ext cx="305532" cy="215444"/>
          </a:xfrm>
          <a:prstGeom prst="rect">
            <a:avLst/>
          </a:prstGeom>
        </p:spPr>
        <p:txBody>
          <a:bodyPr vert="horz" wrap="none" lIns="0" tIns="45720" rIns="91440" bIns="45720" rtlCol="0" anchor="ctr">
            <a:spAutoFit/>
          </a:bodyPr>
          <a:lstStyle>
            <a:lvl1pPr algn="r">
              <a:defRPr sz="800">
                <a:solidFill>
                  <a:schemeClr val="accent1"/>
                </a:solidFill>
                <a:latin typeface="Calibri" panose="020F0502020204030204" pitchFamily="34" charset="0"/>
              </a:defRPr>
            </a:lvl1pPr>
          </a:lstStyle>
          <a:p>
            <a:r>
              <a:rPr lang="en-GB" smtClean="0"/>
              <a:t>|  </a:t>
            </a:r>
            <a:fld id="{6967D197-2218-4700-B211-63EF06F51A7E}" type="slidenum">
              <a:rPr lang="en-GB" smtClean="0"/>
              <a:pPr/>
              <a:t>‹n.›</a:t>
            </a:fld>
            <a:endParaRPr lang="en-GB"/>
          </a:p>
        </p:txBody>
      </p:sp>
      <p:cxnSp>
        <p:nvCxnSpPr>
          <p:cNvPr id="8" name="Line under Title"/>
          <p:cNvCxnSpPr/>
          <p:nvPr userDrawn="1"/>
        </p:nvCxnSpPr>
        <p:spPr>
          <a:xfrm flipH="1">
            <a:off x="288000" y="735227"/>
            <a:ext cx="8568000" cy="0"/>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94" name="Lawyer Text 9"/>
          <p:cNvSpPr>
            <a:spLocks noGrp="1"/>
          </p:cNvSpPr>
          <p:nvPr>
            <p:ph sz="quarter" idx="80"/>
          </p:nvPr>
        </p:nvSpPr>
        <p:spPr>
          <a:xfrm>
            <a:off x="6925987" y="3992408"/>
            <a:ext cx="2124000" cy="540000"/>
          </a:xfrm>
        </p:spPr>
        <p:txBody>
          <a:bodyPr lIns="0" tIns="36000" rIns="0" bIns="36000">
            <a:noAutofit/>
          </a:bodyPr>
          <a:lstStyle>
            <a:lvl1pPr marL="0" indent="0">
              <a:lnSpc>
                <a:spcPct val="100000"/>
              </a:lnSpc>
              <a:spcAft>
                <a:spcPts val="0"/>
              </a:spcAft>
              <a:buNone/>
              <a:defRPr sz="800">
                <a:solidFill>
                  <a:schemeClr val="tx1"/>
                </a:solidFill>
                <a:latin typeface="+mj-lt"/>
              </a:defRPr>
            </a:lvl1pPr>
            <a:lvl2pPr marL="177036" indent="-171450">
              <a:lnSpc>
                <a:spcPct val="100000"/>
              </a:lnSpc>
              <a:spcAft>
                <a:spcPts val="0"/>
              </a:spcAft>
              <a:buFont typeface="Telefonica Text" pitchFamily="50" charset="0"/>
              <a:buChar char="–"/>
              <a:defRPr sz="800">
                <a:latin typeface="+mj-lt"/>
              </a:defRPr>
            </a:lvl2pPr>
            <a:lvl3pPr marL="179388" indent="-173038">
              <a:lnSpc>
                <a:spcPct val="100000"/>
              </a:lnSpc>
              <a:spcAft>
                <a:spcPts val="0"/>
              </a:spcAft>
              <a:defRPr sz="1000">
                <a:latin typeface="+mj-lt"/>
              </a:defRPr>
            </a:lvl3pPr>
            <a:lvl4pPr marL="358775" indent="-173038">
              <a:lnSpc>
                <a:spcPct val="100000"/>
              </a:lnSpc>
              <a:spcAft>
                <a:spcPts val="0"/>
              </a:spcAft>
              <a:defRPr sz="800">
                <a:latin typeface="+mj-lt"/>
              </a:defRPr>
            </a:lvl4pPr>
            <a:lvl5pPr marL="538163" indent="-173038">
              <a:lnSpc>
                <a:spcPct val="100000"/>
              </a:lnSpc>
              <a:spcAft>
                <a:spcPts val="0"/>
              </a:spcAft>
              <a:defRPr sz="800">
                <a:latin typeface="+mj-lt"/>
              </a:defRPr>
            </a:lvl5pPr>
            <a:lvl6pPr marL="2267858" indent="0">
              <a:buNone/>
              <a:defRPr sz="1000">
                <a:latin typeface="+mj-lt"/>
              </a:defRPr>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3" name="Lawyer Name 9"/>
          <p:cNvSpPr>
            <a:spLocks noGrp="1"/>
          </p:cNvSpPr>
          <p:nvPr>
            <p:ph type="body" sz="quarter" idx="79"/>
          </p:nvPr>
        </p:nvSpPr>
        <p:spPr>
          <a:xfrm>
            <a:off x="6925986" y="3812618"/>
            <a:ext cx="2103118" cy="215554"/>
          </a:xfrm>
        </p:spPr>
        <p:txBody>
          <a:bodyPr lIns="0" rIns="0">
            <a:noAutofit/>
          </a:bodyPr>
          <a:lstStyle>
            <a:lvl1pPr marL="0" indent="0">
              <a:buNone/>
              <a:defRPr sz="1000">
                <a:latin typeface="+mj-lt"/>
              </a:defRPr>
            </a:lvl1pPr>
          </a:lstStyle>
          <a:p>
            <a:pPr lvl="0"/>
            <a:r>
              <a:rPr lang="en-US" smtClean="0"/>
              <a:t>Click to edit Master text styles</a:t>
            </a:r>
          </a:p>
        </p:txBody>
      </p:sp>
      <p:sp>
        <p:nvSpPr>
          <p:cNvPr id="92" name="Area of Focus 9"/>
          <p:cNvSpPr>
            <a:spLocks noGrp="1"/>
          </p:cNvSpPr>
          <p:nvPr>
            <p:ph type="body" sz="quarter" idx="78"/>
          </p:nvPr>
        </p:nvSpPr>
        <p:spPr>
          <a:xfrm>
            <a:off x="6925986" y="3579862"/>
            <a:ext cx="2103118" cy="215554"/>
          </a:xfrm>
        </p:spPr>
        <p:txBody>
          <a:bodyPr lIns="0" rIns="0">
            <a:noAutofit/>
          </a:bodyPr>
          <a:lstStyle>
            <a:lvl1pPr marL="0" indent="0">
              <a:buNone/>
              <a:defRPr sz="1000" b="1">
                <a:latin typeface="+mj-lt"/>
              </a:defRPr>
            </a:lvl1pPr>
          </a:lstStyle>
          <a:p>
            <a:pPr lvl="0"/>
            <a:r>
              <a:rPr lang="en-US" smtClean="0"/>
              <a:t>Click to edit Master text styles</a:t>
            </a:r>
          </a:p>
        </p:txBody>
      </p:sp>
      <p:sp>
        <p:nvSpPr>
          <p:cNvPr id="91" name="Lawyer Picture 9"/>
          <p:cNvSpPr>
            <a:spLocks noGrp="1" noChangeAspect="1"/>
          </p:cNvSpPr>
          <p:nvPr>
            <p:ph type="pic" sz="quarter" idx="77"/>
          </p:nvPr>
        </p:nvSpPr>
        <p:spPr>
          <a:xfrm>
            <a:off x="6150550" y="3771412"/>
            <a:ext cx="720000" cy="720000"/>
          </a:xfrm>
        </p:spPr>
        <p:txBody>
          <a:bodyPr>
            <a:noAutofit/>
          </a:bodyPr>
          <a:lstStyle>
            <a:lvl1pPr marL="0" indent="0">
              <a:buNone/>
              <a:defRPr sz="1000"/>
            </a:lvl1pPr>
          </a:lstStyle>
          <a:p>
            <a:r>
              <a:rPr lang="en-US" smtClean="0"/>
              <a:t>Click icon to add picture</a:t>
            </a:r>
            <a:endParaRPr lang="en-GB"/>
          </a:p>
        </p:txBody>
      </p:sp>
      <p:sp>
        <p:nvSpPr>
          <p:cNvPr id="90" name="Lawyer Text 8"/>
          <p:cNvSpPr>
            <a:spLocks noGrp="1"/>
          </p:cNvSpPr>
          <p:nvPr>
            <p:ph sz="quarter" idx="76"/>
          </p:nvPr>
        </p:nvSpPr>
        <p:spPr>
          <a:xfrm>
            <a:off x="3999537" y="3992408"/>
            <a:ext cx="2124000" cy="540000"/>
          </a:xfrm>
        </p:spPr>
        <p:txBody>
          <a:bodyPr lIns="0" tIns="36000" rIns="0" bIns="36000">
            <a:noAutofit/>
          </a:bodyPr>
          <a:lstStyle>
            <a:lvl1pPr marL="0" indent="0">
              <a:lnSpc>
                <a:spcPct val="100000"/>
              </a:lnSpc>
              <a:spcAft>
                <a:spcPts val="0"/>
              </a:spcAft>
              <a:buNone/>
              <a:defRPr sz="800">
                <a:solidFill>
                  <a:schemeClr val="tx1"/>
                </a:solidFill>
                <a:latin typeface="+mj-lt"/>
              </a:defRPr>
            </a:lvl1pPr>
            <a:lvl2pPr marL="177036" indent="-171450">
              <a:lnSpc>
                <a:spcPct val="100000"/>
              </a:lnSpc>
              <a:spcAft>
                <a:spcPts val="0"/>
              </a:spcAft>
              <a:buFont typeface="Telefonica Text" pitchFamily="50" charset="0"/>
              <a:buChar char="–"/>
              <a:defRPr sz="800">
                <a:latin typeface="+mj-lt"/>
              </a:defRPr>
            </a:lvl2pPr>
            <a:lvl3pPr marL="179388" indent="-173038">
              <a:lnSpc>
                <a:spcPct val="100000"/>
              </a:lnSpc>
              <a:spcAft>
                <a:spcPts val="0"/>
              </a:spcAft>
              <a:defRPr sz="1000">
                <a:latin typeface="+mj-lt"/>
              </a:defRPr>
            </a:lvl3pPr>
            <a:lvl4pPr marL="358775" indent="-173038">
              <a:lnSpc>
                <a:spcPct val="100000"/>
              </a:lnSpc>
              <a:spcAft>
                <a:spcPts val="0"/>
              </a:spcAft>
              <a:defRPr sz="800">
                <a:latin typeface="+mj-lt"/>
              </a:defRPr>
            </a:lvl4pPr>
            <a:lvl5pPr marL="538163" indent="-173038">
              <a:lnSpc>
                <a:spcPct val="100000"/>
              </a:lnSpc>
              <a:spcAft>
                <a:spcPts val="0"/>
              </a:spcAft>
              <a:defRPr sz="800">
                <a:latin typeface="+mj-lt"/>
              </a:defRPr>
            </a:lvl5pPr>
            <a:lvl6pPr marL="2267858" indent="0">
              <a:buNone/>
              <a:defRPr sz="1000">
                <a:latin typeface="+mj-lt"/>
              </a:defRPr>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9" name="Lawyer Name 8"/>
          <p:cNvSpPr>
            <a:spLocks noGrp="1"/>
          </p:cNvSpPr>
          <p:nvPr>
            <p:ph type="body" sz="quarter" idx="75"/>
          </p:nvPr>
        </p:nvSpPr>
        <p:spPr>
          <a:xfrm>
            <a:off x="3999536" y="3812618"/>
            <a:ext cx="2103118" cy="215554"/>
          </a:xfrm>
        </p:spPr>
        <p:txBody>
          <a:bodyPr lIns="0" rIns="0">
            <a:noAutofit/>
          </a:bodyPr>
          <a:lstStyle>
            <a:lvl1pPr marL="0" indent="0">
              <a:buNone/>
              <a:defRPr sz="1000">
                <a:latin typeface="+mj-lt"/>
              </a:defRPr>
            </a:lvl1pPr>
          </a:lstStyle>
          <a:p>
            <a:pPr lvl="0"/>
            <a:r>
              <a:rPr lang="en-US" smtClean="0"/>
              <a:t>Click to edit Master text styles</a:t>
            </a:r>
          </a:p>
        </p:txBody>
      </p:sp>
      <p:sp>
        <p:nvSpPr>
          <p:cNvPr id="88" name="Area of Focus 8"/>
          <p:cNvSpPr>
            <a:spLocks noGrp="1"/>
          </p:cNvSpPr>
          <p:nvPr>
            <p:ph type="body" sz="quarter" idx="74"/>
          </p:nvPr>
        </p:nvSpPr>
        <p:spPr>
          <a:xfrm>
            <a:off x="3999536" y="3579862"/>
            <a:ext cx="2103118" cy="215554"/>
          </a:xfrm>
        </p:spPr>
        <p:txBody>
          <a:bodyPr lIns="0" rIns="0">
            <a:noAutofit/>
          </a:bodyPr>
          <a:lstStyle>
            <a:lvl1pPr marL="0" indent="0">
              <a:buNone/>
              <a:defRPr sz="1000" b="1">
                <a:latin typeface="+mj-lt"/>
              </a:defRPr>
            </a:lvl1pPr>
          </a:lstStyle>
          <a:p>
            <a:pPr lvl="0"/>
            <a:r>
              <a:rPr lang="en-US" smtClean="0"/>
              <a:t>Click to edit Master text styles</a:t>
            </a:r>
          </a:p>
        </p:txBody>
      </p:sp>
      <p:sp>
        <p:nvSpPr>
          <p:cNvPr id="87" name="Lawyer Picture 8"/>
          <p:cNvSpPr>
            <a:spLocks noGrp="1" noChangeAspect="1"/>
          </p:cNvSpPr>
          <p:nvPr>
            <p:ph type="pic" sz="quarter" idx="73"/>
          </p:nvPr>
        </p:nvSpPr>
        <p:spPr>
          <a:xfrm>
            <a:off x="3224100" y="3771412"/>
            <a:ext cx="720000" cy="720000"/>
          </a:xfrm>
        </p:spPr>
        <p:txBody>
          <a:bodyPr>
            <a:noAutofit/>
          </a:bodyPr>
          <a:lstStyle>
            <a:lvl1pPr marL="0" indent="0">
              <a:buNone/>
              <a:defRPr sz="1000"/>
            </a:lvl1pPr>
          </a:lstStyle>
          <a:p>
            <a:r>
              <a:rPr lang="en-US" smtClean="0"/>
              <a:t>Click icon to add picture</a:t>
            </a:r>
            <a:endParaRPr lang="en-GB"/>
          </a:p>
        </p:txBody>
      </p:sp>
      <p:sp>
        <p:nvSpPr>
          <p:cNvPr id="86" name="Lawyer Text 7"/>
          <p:cNvSpPr>
            <a:spLocks noGrp="1"/>
          </p:cNvSpPr>
          <p:nvPr>
            <p:ph sz="quarter" idx="72"/>
          </p:nvPr>
        </p:nvSpPr>
        <p:spPr>
          <a:xfrm>
            <a:off x="1062776" y="3992408"/>
            <a:ext cx="2124000" cy="540000"/>
          </a:xfrm>
        </p:spPr>
        <p:txBody>
          <a:bodyPr lIns="0" tIns="36000" rIns="0" bIns="36000">
            <a:noAutofit/>
          </a:bodyPr>
          <a:lstStyle>
            <a:lvl1pPr marL="0" indent="0">
              <a:lnSpc>
                <a:spcPct val="100000"/>
              </a:lnSpc>
              <a:spcAft>
                <a:spcPts val="0"/>
              </a:spcAft>
              <a:buNone/>
              <a:defRPr sz="800">
                <a:solidFill>
                  <a:schemeClr val="tx1"/>
                </a:solidFill>
                <a:latin typeface="+mj-lt"/>
              </a:defRPr>
            </a:lvl1pPr>
            <a:lvl2pPr marL="177036" indent="-171450">
              <a:lnSpc>
                <a:spcPct val="100000"/>
              </a:lnSpc>
              <a:spcAft>
                <a:spcPts val="0"/>
              </a:spcAft>
              <a:buFont typeface="Telefonica Text" pitchFamily="50" charset="0"/>
              <a:buChar char="–"/>
              <a:defRPr sz="800">
                <a:latin typeface="+mj-lt"/>
              </a:defRPr>
            </a:lvl2pPr>
            <a:lvl3pPr marL="179388" indent="-173038">
              <a:lnSpc>
                <a:spcPct val="100000"/>
              </a:lnSpc>
              <a:spcAft>
                <a:spcPts val="0"/>
              </a:spcAft>
              <a:defRPr sz="1000">
                <a:latin typeface="+mj-lt"/>
              </a:defRPr>
            </a:lvl3pPr>
            <a:lvl4pPr marL="358775" indent="-173038">
              <a:lnSpc>
                <a:spcPct val="100000"/>
              </a:lnSpc>
              <a:spcAft>
                <a:spcPts val="0"/>
              </a:spcAft>
              <a:defRPr sz="800">
                <a:latin typeface="+mj-lt"/>
              </a:defRPr>
            </a:lvl4pPr>
            <a:lvl5pPr marL="538163" indent="-173038">
              <a:lnSpc>
                <a:spcPct val="100000"/>
              </a:lnSpc>
              <a:spcAft>
                <a:spcPts val="0"/>
              </a:spcAft>
              <a:defRPr sz="800">
                <a:latin typeface="+mj-lt"/>
              </a:defRPr>
            </a:lvl5pPr>
            <a:lvl6pPr marL="2267858" indent="0">
              <a:buNone/>
              <a:defRPr sz="1000">
                <a:latin typeface="+mj-lt"/>
              </a:defRPr>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5" name="Lawyer Name 7"/>
          <p:cNvSpPr>
            <a:spLocks noGrp="1"/>
          </p:cNvSpPr>
          <p:nvPr>
            <p:ph type="body" sz="quarter" idx="71"/>
          </p:nvPr>
        </p:nvSpPr>
        <p:spPr>
          <a:xfrm>
            <a:off x="1062775" y="3812618"/>
            <a:ext cx="2103118" cy="215554"/>
          </a:xfrm>
        </p:spPr>
        <p:txBody>
          <a:bodyPr lIns="0" rIns="0">
            <a:noAutofit/>
          </a:bodyPr>
          <a:lstStyle>
            <a:lvl1pPr marL="0" indent="0">
              <a:buNone/>
              <a:defRPr sz="1000">
                <a:latin typeface="+mj-lt"/>
              </a:defRPr>
            </a:lvl1pPr>
          </a:lstStyle>
          <a:p>
            <a:pPr lvl="0"/>
            <a:r>
              <a:rPr lang="en-US" smtClean="0"/>
              <a:t>Click to edit Master text styles</a:t>
            </a:r>
          </a:p>
        </p:txBody>
      </p:sp>
      <p:sp>
        <p:nvSpPr>
          <p:cNvPr id="83" name="Lawyer Picture 7"/>
          <p:cNvSpPr>
            <a:spLocks noGrp="1" noChangeAspect="1"/>
          </p:cNvSpPr>
          <p:nvPr>
            <p:ph type="pic" sz="quarter" idx="69"/>
          </p:nvPr>
        </p:nvSpPr>
        <p:spPr>
          <a:xfrm>
            <a:off x="287339" y="3771412"/>
            <a:ext cx="720000" cy="720000"/>
          </a:xfrm>
        </p:spPr>
        <p:txBody>
          <a:bodyPr>
            <a:noAutofit/>
          </a:bodyPr>
          <a:lstStyle>
            <a:lvl1pPr marL="0" indent="0">
              <a:buNone/>
              <a:defRPr sz="1000"/>
            </a:lvl1pPr>
          </a:lstStyle>
          <a:p>
            <a:r>
              <a:rPr lang="en-US" smtClean="0"/>
              <a:t>Click icon to add picture</a:t>
            </a:r>
            <a:endParaRPr lang="en-GB"/>
          </a:p>
        </p:txBody>
      </p:sp>
      <p:sp>
        <p:nvSpPr>
          <p:cNvPr id="84" name="Area of Focus 7"/>
          <p:cNvSpPr>
            <a:spLocks noGrp="1"/>
          </p:cNvSpPr>
          <p:nvPr>
            <p:ph type="body" sz="quarter" idx="70"/>
          </p:nvPr>
        </p:nvSpPr>
        <p:spPr>
          <a:xfrm>
            <a:off x="1062775" y="3579862"/>
            <a:ext cx="2103118" cy="215554"/>
          </a:xfrm>
        </p:spPr>
        <p:txBody>
          <a:bodyPr lIns="0" rIns="0">
            <a:noAutofit/>
          </a:bodyPr>
          <a:lstStyle>
            <a:lvl1pPr marL="0" indent="0">
              <a:buNone/>
              <a:defRPr sz="1000" b="1">
                <a:latin typeface="+mj-lt"/>
              </a:defRPr>
            </a:lvl1pPr>
          </a:lstStyle>
          <a:p>
            <a:pPr lvl="0"/>
            <a:r>
              <a:rPr lang="en-US" smtClean="0"/>
              <a:t>Click to edit Master text styles</a:t>
            </a:r>
          </a:p>
        </p:txBody>
      </p:sp>
      <p:sp>
        <p:nvSpPr>
          <p:cNvPr id="82" name="LawyerText 6"/>
          <p:cNvSpPr>
            <a:spLocks noGrp="1"/>
          </p:cNvSpPr>
          <p:nvPr>
            <p:ph sz="quarter" idx="68"/>
          </p:nvPr>
        </p:nvSpPr>
        <p:spPr>
          <a:xfrm>
            <a:off x="6925987" y="2840280"/>
            <a:ext cx="2124000" cy="540000"/>
          </a:xfrm>
        </p:spPr>
        <p:txBody>
          <a:bodyPr lIns="0" tIns="36000" rIns="0" bIns="36000">
            <a:noAutofit/>
          </a:bodyPr>
          <a:lstStyle>
            <a:lvl1pPr marL="0" indent="0">
              <a:lnSpc>
                <a:spcPct val="100000"/>
              </a:lnSpc>
              <a:spcAft>
                <a:spcPts val="0"/>
              </a:spcAft>
              <a:buNone/>
              <a:defRPr sz="800">
                <a:solidFill>
                  <a:schemeClr val="tx1"/>
                </a:solidFill>
                <a:latin typeface="+mj-lt"/>
              </a:defRPr>
            </a:lvl1pPr>
            <a:lvl2pPr marL="177036" indent="-171450">
              <a:lnSpc>
                <a:spcPct val="100000"/>
              </a:lnSpc>
              <a:spcAft>
                <a:spcPts val="0"/>
              </a:spcAft>
              <a:buFont typeface="Telefonica Text" pitchFamily="50" charset="0"/>
              <a:buChar char="–"/>
              <a:defRPr sz="800">
                <a:latin typeface="+mj-lt"/>
              </a:defRPr>
            </a:lvl2pPr>
            <a:lvl3pPr marL="179388" indent="-173038">
              <a:lnSpc>
                <a:spcPct val="100000"/>
              </a:lnSpc>
              <a:spcAft>
                <a:spcPts val="0"/>
              </a:spcAft>
              <a:defRPr sz="1000">
                <a:latin typeface="+mj-lt"/>
              </a:defRPr>
            </a:lvl3pPr>
            <a:lvl4pPr marL="358775" indent="-173038">
              <a:lnSpc>
                <a:spcPct val="100000"/>
              </a:lnSpc>
              <a:spcAft>
                <a:spcPts val="0"/>
              </a:spcAft>
              <a:defRPr sz="800">
                <a:latin typeface="+mj-lt"/>
              </a:defRPr>
            </a:lvl4pPr>
            <a:lvl5pPr marL="538163" indent="-173038">
              <a:lnSpc>
                <a:spcPct val="100000"/>
              </a:lnSpc>
              <a:spcAft>
                <a:spcPts val="0"/>
              </a:spcAft>
              <a:defRPr sz="800">
                <a:latin typeface="+mj-lt"/>
              </a:defRPr>
            </a:lvl5pPr>
            <a:lvl6pPr marL="2267858" indent="0">
              <a:buNone/>
              <a:defRPr sz="1000">
                <a:latin typeface="+mj-lt"/>
              </a:defRPr>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1" name="Lawyer Name 6"/>
          <p:cNvSpPr>
            <a:spLocks noGrp="1"/>
          </p:cNvSpPr>
          <p:nvPr>
            <p:ph type="body" sz="quarter" idx="67"/>
          </p:nvPr>
        </p:nvSpPr>
        <p:spPr>
          <a:xfrm>
            <a:off x="6925986" y="2660490"/>
            <a:ext cx="2103118" cy="215554"/>
          </a:xfrm>
        </p:spPr>
        <p:txBody>
          <a:bodyPr lIns="0" rIns="0">
            <a:noAutofit/>
          </a:bodyPr>
          <a:lstStyle>
            <a:lvl1pPr marL="0" indent="0">
              <a:buNone/>
              <a:defRPr sz="1000">
                <a:latin typeface="+mj-lt"/>
              </a:defRPr>
            </a:lvl1pPr>
          </a:lstStyle>
          <a:p>
            <a:pPr lvl="0"/>
            <a:r>
              <a:rPr lang="en-US" smtClean="0"/>
              <a:t>Click to edit Master text styles</a:t>
            </a:r>
          </a:p>
        </p:txBody>
      </p:sp>
      <p:sp>
        <p:nvSpPr>
          <p:cNvPr id="80" name="Area of Focus 6"/>
          <p:cNvSpPr>
            <a:spLocks noGrp="1"/>
          </p:cNvSpPr>
          <p:nvPr>
            <p:ph type="body" sz="quarter" idx="66"/>
          </p:nvPr>
        </p:nvSpPr>
        <p:spPr>
          <a:xfrm>
            <a:off x="6925986" y="2427734"/>
            <a:ext cx="2103118" cy="215554"/>
          </a:xfrm>
        </p:spPr>
        <p:txBody>
          <a:bodyPr lIns="0" rIns="0">
            <a:noAutofit/>
          </a:bodyPr>
          <a:lstStyle>
            <a:lvl1pPr marL="0" indent="0">
              <a:buNone/>
              <a:defRPr sz="1000" b="1">
                <a:latin typeface="+mj-lt"/>
              </a:defRPr>
            </a:lvl1pPr>
          </a:lstStyle>
          <a:p>
            <a:pPr lvl="0"/>
            <a:r>
              <a:rPr lang="en-US" smtClean="0"/>
              <a:t>Click to edit Master text styles</a:t>
            </a:r>
          </a:p>
        </p:txBody>
      </p:sp>
      <p:sp>
        <p:nvSpPr>
          <p:cNvPr id="76" name="Lawyer Picture 6"/>
          <p:cNvSpPr>
            <a:spLocks noGrp="1" noChangeAspect="1"/>
          </p:cNvSpPr>
          <p:nvPr>
            <p:ph type="pic" sz="quarter" idx="65"/>
          </p:nvPr>
        </p:nvSpPr>
        <p:spPr>
          <a:xfrm>
            <a:off x="6150550" y="2619284"/>
            <a:ext cx="720000" cy="720000"/>
          </a:xfrm>
        </p:spPr>
        <p:txBody>
          <a:bodyPr>
            <a:noAutofit/>
          </a:bodyPr>
          <a:lstStyle>
            <a:lvl1pPr marL="0" indent="0">
              <a:buNone/>
              <a:defRPr sz="1000"/>
            </a:lvl1pPr>
          </a:lstStyle>
          <a:p>
            <a:r>
              <a:rPr lang="en-US" smtClean="0"/>
              <a:t>Click icon to add picture</a:t>
            </a:r>
            <a:endParaRPr lang="en-GB"/>
          </a:p>
        </p:txBody>
      </p:sp>
      <p:sp>
        <p:nvSpPr>
          <p:cNvPr id="73" name="Lawyer Text 5"/>
          <p:cNvSpPr>
            <a:spLocks noGrp="1"/>
          </p:cNvSpPr>
          <p:nvPr>
            <p:ph sz="quarter" idx="64"/>
          </p:nvPr>
        </p:nvSpPr>
        <p:spPr>
          <a:xfrm>
            <a:off x="3999537" y="2840280"/>
            <a:ext cx="2124000" cy="540000"/>
          </a:xfrm>
        </p:spPr>
        <p:txBody>
          <a:bodyPr lIns="0" tIns="36000" rIns="0" bIns="36000">
            <a:noAutofit/>
          </a:bodyPr>
          <a:lstStyle>
            <a:lvl1pPr marL="0" indent="0">
              <a:lnSpc>
                <a:spcPct val="100000"/>
              </a:lnSpc>
              <a:spcAft>
                <a:spcPts val="0"/>
              </a:spcAft>
              <a:buNone/>
              <a:defRPr sz="800">
                <a:solidFill>
                  <a:schemeClr val="tx1"/>
                </a:solidFill>
                <a:latin typeface="+mj-lt"/>
              </a:defRPr>
            </a:lvl1pPr>
            <a:lvl2pPr marL="177036" indent="-171450">
              <a:lnSpc>
                <a:spcPct val="100000"/>
              </a:lnSpc>
              <a:spcAft>
                <a:spcPts val="0"/>
              </a:spcAft>
              <a:buFont typeface="Telefonica Text" pitchFamily="50" charset="0"/>
              <a:buChar char="–"/>
              <a:defRPr sz="800">
                <a:latin typeface="+mj-lt"/>
              </a:defRPr>
            </a:lvl2pPr>
            <a:lvl3pPr marL="179388" indent="-173038">
              <a:lnSpc>
                <a:spcPct val="100000"/>
              </a:lnSpc>
              <a:spcAft>
                <a:spcPts val="0"/>
              </a:spcAft>
              <a:defRPr sz="1000">
                <a:latin typeface="+mj-lt"/>
              </a:defRPr>
            </a:lvl3pPr>
            <a:lvl4pPr marL="358775" indent="-173038">
              <a:lnSpc>
                <a:spcPct val="100000"/>
              </a:lnSpc>
              <a:spcAft>
                <a:spcPts val="0"/>
              </a:spcAft>
              <a:defRPr sz="800">
                <a:latin typeface="+mj-lt"/>
              </a:defRPr>
            </a:lvl4pPr>
            <a:lvl5pPr marL="538163" indent="-173038">
              <a:lnSpc>
                <a:spcPct val="100000"/>
              </a:lnSpc>
              <a:spcAft>
                <a:spcPts val="0"/>
              </a:spcAft>
              <a:defRPr sz="800">
                <a:latin typeface="+mj-lt"/>
              </a:defRPr>
            </a:lvl5pPr>
            <a:lvl6pPr marL="2267858" indent="0">
              <a:buNone/>
              <a:defRPr sz="1000">
                <a:latin typeface="+mj-lt"/>
              </a:defRPr>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0" name="Lawyer Name 5"/>
          <p:cNvSpPr>
            <a:spLocks noGrp="1"/>
          </p:cNvSpPr>
          <p:nvPr>
            <p:ph type="body" sz="quarter" idx="63"/>
          </p:nvPr>
        </p:nvSpPr>
        <p:spPr>
          <a:xfrm>
            <a:off x="3999536" y="2660490"/>
            <a:ext cx="2103118" cy="215554"/>
          </a:xfrm>
        </p:spPr>
        <p:txBody>
          <a:bodyPr lIns="0" rIns="0">
            <a:noAutofit/>
          </a:bodyPr>
          <a:lstStyle>
            <a:lvl1pPr marL="0" indent="0">
              <a:buNone/>
              <a:defRPr sz="1000">
                <a:latin typeface="+mj-lt"/>
              </a:defRPr>
            </a:lvl1pPr>
          </a:lstStyle>
          <a:p>
            <a:pPr lvl="0"/>
            <a:r>
              <a:rPr lang="en-US" smtClean="0"/>
              <a:t>Click to edit Master text styles</a:t>
            </a:r>
          </a:p>
        </p:txBody>
      </p:sp>
      <p:sp>
        <p:nvSpPr>
          <p:cNvPr id="67" name="Area of Focus 5"/>
          <p:cNvSpPr>
            <a:spLocks noGrp="1"/>
          </p:cNvSpPr>
          <p:nvPr>
            <p:ph type="body" sz="quarter" idx="62"/>
          </p:nvPr>
        </p:nvSpPr>
        <p:spPr>
          <a:xfrm>
            <a:off x="3999536" y="2427734"/>
            <a:ext cx="2103118" cy="215554"/>
          </a:xfrm>
        </p:spPr>
        <p:txBody>
          <a:bodyPr lIns="0" rIns="0">
            <a:noAutofit/>
          </a:bodyPr>
          <a:lstStyle>
            <a:lvl1pPr marL="0" indent="0">
              <a:buNone/>
              <a:defRPr sz="1000" b="1">
                <a:latin typeface="+mj-lt"/>
              </a:defRPr>
            </a:lvl1pPr>
          </a:lstStyle>
          <a:p>
            <a:pPr lvl="0"/>
            <a:r>
              <a:rPr lang="en-US" smtClean="0"/>
              <a:t>Click to edit Master text styles</a:t>
            </a:r>
          </a:p>
        </p:txBody>
      </p:sp>
      <p:sp>
        <p:nvSpPr>
          <p:cNvPr id="61" name="Lawyer Picture 5"/>
          <p:cNvSpPr>
            <a:spLocks noGrp="1" noChangeAspect="1"/>
          </p:cNvSpPr>
          <p:nvPr>
            <p:ph type="pic" sz="quarter" idx="61"/>
          </p:nvPr>
        </p:nvSpPr>
        <p:spPr>
          <a:xfrm>
            <a:off x="3224100" y="2619284"/>
            <a:ext cx="720000" cy="720000"/>
          </a:xfrm>
        </p:spPr>
        <p:txBody>
          <a:bodyPr>
            <a:noAutofit/>
          </a:bodyPr>
          <a:lstStyle>
            <a:lvl1pPr marL="0" indent="0">
              <a:buNone/>
              <a:defRPr sz="1000"/>
            </a:lvl1pPr>
          </a:lstStyle>
          <a:p>
            <a:r>
              <a:rPr lang="en-US" smtClean="0"/>
              <a:t>Click icon to add picture</a:t>
            </a:r>
            <a:endParaRPr lang="en-GB"/>
          </a:p>
        </p:txBody>
      </p:sp>
      <p:sp>
        <p:nvSpPr>
          <p:cNvPr id="59" name="Lawyer Text 4"/>
          <p:cNvSpPr>
            <a:spLocks noGrp="1"/>
          </p:cNvSpPr>
          <p:nvPr>
            <p:ph sz="quarter" idx="60"/>
          </p:nvPr>
        </p:nvSpPr>
        <p:spPr>
          <a:xfrm>
            <a:off x="1062776" y="2840280"/>
            <a:ext cx="2124000" cy="540000"/>
          </a:xfrm>
        </p:spPr>
        <p:txBody>
          <a:bodyPr lIns="0" tIns="36000" rIns="0" bIns="36000">
            <a:noAutofit/>
          </a:bodyPr>
          <a:lstStyle>
            <a:lvl1pPr marL="0" indent="0">
              <a:lnSpc>
                <a:spcPct val="100000"/>
              </a:lnSpc>
              <a:spcAft>
                <a:spcPts val="0"/>
              </a:spcAft>
              <a:buNone/>
              <a:defRPr sz="800">
                <a:solidFill>
                  <a:schemeClr val="tx1"/>
                </a:solidFill>
                <a:latin typeface="+mj-lt"/>
              </a:defRPr>
            </a:lvl1pPr>
            <a:lvl2pPr marL="177036" indent="-171450">
              <a:lnSpc>
                <a:spcPct val="100000"/>
              </a:lnSpc>
              <a:spcAft>
                <a:spcPts val="0"/>
              </a:spcAft>
              <a:buFont typeface="Telefonica Text" pitchFamily="50" charset="0"/>
              <a:buChar char="–"/>
              <a:defRPr sz="800">
                <a:latin typeface="+mj-lt"/>
              </a:defRPr>
            </a:lvl2pPr>
            <a:lvl3pPr marL="179388" indent="-173038">
              <a:lnSpc>
                <a:spcPct val="100000"/>
              </a:lnSpc>
              <a:spcAft>
                <a:spcPts val="0"/>
              </a:spcAft>
              <a:defRPr sz="1000">
                <a:latin typeface="+mj-lt"/>
              </a:defRPr>
            </a:lvl3pPr>
            <a:lvl4pPr marL="358775" indent="-173038">
              <a:lnSpc>
                <a:spcPct val="100000"/>
              </a:lnSpc>
              <a:spcAft>
                <a:spcPts val="0"/>
              </a:spcAft>
              <a:defRPr sz="800">
                <a:latin typeface="+mj-lt"/>
              </a:defRPr>
            </a:lvl4pPr>
            <a:lvl5pPr marL="538163" indent="-173038">
              <a:lnSpc>
                <a:spcPct val="100000"/>
              </a:lnSpc>
              <a:spcAft>
                <a:spcPts val="0"/>
              </a:spcAft>
              <a:defRPr sz="800">
                <a:latin typeface="+mj-lt"/>
              </a:defRPr>
            </a:lvl5pPr>
            <a:lvl6pPr marL="2267858" indent="0">
              <a:buNone/>
              <a:defRPr sz="1000">
                <a:latin typeface="+mj-lt"/>
              </a:defRPr>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8" name="Lawyer Name 4"/>
          <p:cNvSpPr>
            <a:spLocks noGrp="1"/>
          </p:cNvSpPr>
          <p:nvPr>
            <p:ph type="body" sz="quarter" idx="59"/>
          </p:nvPr>
        </p:nvSpPr>
        <p:spPr>
          <a:xfrm>
            <a:off x="1062775" y="2660490"/>
            <a:ext cx="2103118" cy="215554"/>
          </a:xfrm>
        </p:spPr>
        <p:txBody>
          <a:bodyPr lIns="0" rIns="0">
            <a:noAutofit/>
          </a:bodyPr>
          <a:lstStyle>
            <a:lvl1pPr marL="0" indent="0">
              <a:buNone/>
              <a:defRPr sz="1000">
                <a:latin typeface="+mj-lt"/>
              </a:defRPr>
            </a:lvl1pPr>
          </a:lstStyle>
          <a:p>
            <a:pPr lvl="0"/>
            <a:r>
              <a:rPr lang="en-US" smtClean="0"/>
              <a:t>Click to edit Master text styles</a:t>
            </a:r>
          </a:p>
        </p:txBody>
      </p:sp>
      <p:sp>
        <p:nvSpPr>
          <p:cNvPr id="57" name="Area of Focus 4"/>
          <p:cNvSpPr>
            <a:spLocks noGrp="1"/>
          </p:cNvSpPr>
          <p:nvPr>
            <p:ph type="body" sz="quarter" idx="58"/>
          </p:nvPr>
        </p:nvSpPr>
        <p:spPr>
          <a:xfrm>
            <a:off x="1062775" y="2427734"/>
            <a:ext cx="2103118" cy="215554"/>
          </a:xfrm>
        </p:spPr>
        <p:txBody>
          <a:bodyPr lIns="0" rIns="0">
            <a:noAutofit/>
          </a:bodyPr>
          <a:lstStyle>
            <a:lvl1pPr marL="0" indent="0">
              <a:buNone/>
              <a:defRPr sz="1000" b="1">
                <a:latin typeface="+mj-lt"/>
              </a:defRPr>
            </a:lvl1pPr>
          </a:lstStyle>
          <a:p>
            <a:pPr lvl="0"/>
            <a:r>
              <a:rPr lang="en-US" smtClean="0"/>
              <a:t>Click to edit Master text styles</a:t>
            </a:r>
          </a:p>
        </p:txBody>
      </p:sp>
      <p:sp>
        <p:nvSpPr>
          <p:cNvPr id="56" name="Lawyer Picture 4"/>
          <p:cNvSpPr>
            <a:spLocks noGrp="1" noChangeAspect="1"/>
          </p:cNvSpPr>
          <p:nvPr>
            <p:ph type="pic" sz="quarter" idx="57"/>
          </p:nvPr>
        </p:nvSpPr>
        <p:spPr>
          <a:xfrm>
            <a:off x="287339" y="2619284"/>
            <a:ext cx="720000" cy="720000"/>
          </a:xfrm>
        </p:spPr>
        <p:txBody>
          <a:bodyPr>
            <a:noAutofit/>
          </a:bodyPr>
          <a:lstStyle>
            <a:lvl1pPr marL="0" indent="0">
              <a:buNone/>
              <a:defRPr sz="1000"/>
            </a:lvl1pPr>
          </a:lstStyle>
          <a:p>
            <a:r>
              <a:rPr lang="en-US" smtClean="0"/>
              <a:t>Click icon to add picture</a:t>
            </a:r>
            <a:endParaRPr lang="en-GB"/>
          </a:p>
        </p:txBody>
      </p:sp>
      <p:sp>
        <p:nvSpPr>
          <p:cNvPr id="53" name="Lawyer Text 3"/>
          <p:cNvSpPr>
            <a:spLocks noGrp="1"/>
          </p:cNvSpPr>
          <p:nvPr>
            <p:ph sz="quarter" idx="56"/>
          </p:nvPr>
        </p:nvSpPr>
        <p:spPr>
          <a:xfrm>
            <a:off x="6925987" y="1710223"/>
            <a:ext cx="2124000" cy="540000"/>
          </a:xfrm>
        </p:spPr>
        <p:txBody>
          <a:bodyPr lIns="0" tIns="36000" rIns="0" bIns="36000">
            <a:noAutofit/>
          </a:bodyPr>
          <a:lstStyle>
            <a:lvl1pPr marL="0" indent="0">
              <a:lnSpc>
                <a:spcPct val="100000"/>
              </a:lnSpc>
              <a:spcAft>
                <a:spcPts val="0"/>
              </a:spcAft>
              <a:buNone/>
              <a:defRPr sz="800">
                <a:solidFill>
                  <a:schemeClr val="tx1"/>
                </a:solidFill>
                <a:latin typeface="+mj-lt"/>
              </a:defRPr>
            </a:lvl1pPr>
            <a:lvl2pPr marL="177036" indent="-171450">
              <a:lnSpc>
                <a:spcPct val="100000"/>
              </a:lnSpc>
              <a:spcAft>
                <a:spcPts val="0"/>
              </a:spcAft>
              <a:buFont typeface="Telefonica Text" pitchFamily="50" charset="0"/>
              <a:buChar char="–"/>
              <a:defRPr sz="800">
                <a:latin typeface="+mj-lt"/>
              </a:defRPr>
            </a:lvl2pPr>
            <a:lvl3pPr marL="179388" indent="-173038">
              <a:lnSpc>
                <a:spcPct val="100000"/>
              </a:lnSpc>
              <a:spcAft>
                <a:spcPts val="0"/>
              </a:spcAft>
              <a:defRPr sz="1000">
                <a:latin typeface="+mj-lt"/>
              </a:defRPr>
            </a:lvl3pPr>
            <a:lvl4pPr marL="358775" indent="-173038">
              <a:lnSpc>
                <a:spcPct val="100000"/>
              </a:lnSpc>
              <a:spcAft>
                <a:spcPts val="0"/>
              </a:spcAft>
              <a:defRPr sz="800">
                <a:latin typeface="+mj-lt"/>
              </a:defRPr>
            </a:lvl4pPr>
            <a:lvl5pPr marL="538163" indent="-173038">
              <a:lnSpc>
                <a:spcPct val="100000"/>
              </a:lnSpc>
              <a:spcAft>
                <a:spcPts val="0"/>
              </a:spcAft>
              <a:defRPr sz="800">
                <a:latin typeface="+mj-lt"/>
              </a:defRPr>
            </a:lvl5pPr>
            <a:lvl6pPr marL="2267858" indent="0">
              <a:buNone/>
              <a:defRPr sz="1000">
                <a:latin typeface="+mj-lt"/>
              </a:defRPr>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2" name="Lawyer Name 3"/>
          <p:cNvSpPr>
            <a:spLocks noGrp="1"/>
          </p:cNvSpPr>
          <p:nvPr>
            <p:ph type="body" sz="quarter" idx="55"/>
          </p:nvPr>
        </p:nvSpPr>
        <p:spPr>
          <a:xfrm>
            <a:off x="6925986" y="1530433"/>
            <a:ext cx="2103118" cy="215554"/>
          </a:xfrm>
        </p:spPr>
        <p:txBody>
          <a:bodyPr lIns="0" rIns="0">
            <a:noAutofit/>
          </a:bodyPr>
          <a:lstStyle>
            <a:lvl1pPr marL="0" indent="0">
              <a:buNone/>
              <a:defRPr sz="1000">
                <a:latin typeface="+mj-lt"/>
              </a:defRPr>
            </a:lvl1pPr>
          </a:lstStyle>
          <a:p>
            <a:pPr lvl="0"/>
            <a:r>
              <a:rPr lang="en-US" smtClean="0"/>
              <a:t>Click to edit Master text styles</a:t>
            </a:r>
          </a:p>
        </p:txBody>
      </p:sp>
      <p:sp>
        <p:nvSpPr>
          <p:cNvPr id="51" name="Area of Focus 3"/>
          <p:cNvSpPr>
            <a:spLocks noGrp="1"/>
          </p:cNvSpPr>
          <p:nvPr>
            <p:ph type="body" sz="quarter" idx="54"/>
          </p:nvPr>
        </p:nvSpPr>
        <p:spPr>
          <a:xfrm>
            <a:off x="6925986" y="1297677"/>
            <a:ext cx="2103118" cy="215554"/>
          </a:xfrm>
        </p:spPr>
        <p:txBody>
          <a:bodyPr lIns="0" rIns="0">
            <a:noAutofit/>
          </a:bodyPr>
          <a:lstStyle>
            <a:lvl1pPr marL="0" indent="0">
              <a:buNone/>
              <a:defRPr sz="1000" b="1">
                <a:latin typeface="+mj-lt"/>
              </a:defRPr>
            </a:lvl1pPr>
          </a:lstStyle>
          <a:p>
            <a:pPr lvl="0"/>
            <a:r>
              <a:rPr lang="en-US" smtClean="0"/>
              <a:t>Click to edit Master text styles</a:t>
            </a:r>
          </a:p>
        </p:txBody>
      </p:sp>
      <p:sp>
        <p:nvSpPr>
          <p:cNvPr id="50" name="Lawyer Picture 3"/>
          <p:cNvSpPr>
            <a:spLocks noGrp="1" noChangeAspect="1"/>
          </p:cNvSpPr>
          <p:nvPr>
            <p:ph type="pic" sz="quarter" idx="53"/>
          </p:nvPr>
        </p:nvSpPr>
        <p:spPr>
          <a:xfrm>
            <a:off x="6150550" y="1489227"/>
            <a:ext cx="720000" cy="720000"/>
          </a:xfrm>
        </p:spPr>
        <p:txBody>
          <a:bodyPr>
            <a:noAutofit/>
          </a:bodyPr>
          <a:lstStyle>
            <a:lvl1pPr marL="0" indent="0">
              <a:buNone/>
              <a:defRPr sz="1000"/>
            </a:lvl1pPr>
          </a:lstStyle>
          <a:p>
            <a:r>
              <a:rPr lang="en-US" smtClean="0"/>
              <a:t>Click icon to add picture</a:t>
            </a:r>
            <a:endParaRPr lang="en-GB"/>
          </a:p>
        </p:txBody>
      </p:sp>
      <p:sp>
        <p:nvSpPr>
          <p:cNvPr id="47" name="Lawyer Text 2"/>
          <p:cNvSpPr>
            <a:spLocks noGrp="1"/>
          </p:cNvSpPr>
          <p:nvPr>
            <p:ph sz="quarter" idx="52"/>
          </p:nvPr>
        </p:nvSpPr>
        <p:spPr>
          <a:xfrm>
            <a:off x="3999537" y="1710223"/>
            <a:ext cx="2124000" cy="540000"/>
          </a:xfrm>
        </p:spPr>
        <p:txBody>
          <a:bodyPr lIns="0" tIns="36000" rIns="0" bIns="36000">
            <a:noAutofit/>
          </a:bodyPr>
          <a:lstStyle>
            <a:lvl1pPr marL="0" indent="0">
              <a:lnSpc>
                <a:spcPct val="100000"/>
              </a:lnSpc>
              <a:spcAft>
                <a:spcPts val="0"/>
              </a:spcAft>
              <a:buNone/>
              <a:defRPr sz="800">
                <a:solidFill>
                  <a:schemeClr val="tx1"/>
                </a:solidFill>
                <a:latin typeface="+mj-lt"/>
              </a:defRPr>
            </a:lvl1pPr>
            <a:lvl2pPr marL="177036" indent="-171450">
              <a:lnSpc>
                <a:spcPct val="100000"/>
              </a:lnSpc>
              <a:spcAft>
                <a:spcPts val="0"/>
              </a:spcAft>
              <a:buFont typeface="Telefonica Text" pitchFamily="50" charset="0"/>
              <a:buChar char="–"/>
              <a:defRPr sz="800">
                <a:latin typeface="+mj-lt"/>
              </a:defRPr>
            </a:lvl2pPr>
            <a:lvl3pPr marL="179388" indent="-173038">
              <a:lnSpc>
                <a:spcPct val="100000"/>
              </a:lnSpc>
              <a:spcAft>
                <a:spcPts val="0"/>
              </a:spcAft>
              <a:defRPr sz="1000">
                <a:latin typeface="+mj-lt"/>
              </a:defRPr>
            </a:lvl3pPr>
            <a:lvl4pPr marL="358775" indent="-173038">
              <a:lnSpc>
                <a:spcPct val="100000"/>
              </a:lnSpc>
              <a:spcAft>
                <a:spcPts val="0"/>
              </a:spcAft>
              <a:defRPr sz="800">
                <a:latin typeface="+mj-lt"/>
              </a:defRPr>
            </a:lvl4pPr>
            <a:lvl5pPr marL="538163" indent="-173038">
              <a:lnSpc>
                <a:spcPct val="100000"/>
              </a:lnSpc>
              <a:spcAft>
                <a:spcPts val="0"/>
              </a:spcAft>
              <a:defRPr sz="800">
                <a:latin typeface="+mj-lt"/>
              </a:defRPr>
            </a:lvl5pPr>
            <a:lvl6pPr marL="2267858" indent="0">
              <a:buNone/>
              <a:defRPr sz="1000">
                <a:latin typeface="+mj-lt"/>
              </a:defRPr>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6" name="Lawyer Name 2"/>
          <p:cNvSpPr>
            <a:spLocks noGrp="1"/>
          </p:cNvSpPr>
          <p:nvPr>
            <p:ph type="body" sz="quarter" idx="51"/>
          </p:nvPr>
        </p:nvSpPr>
        <p:spPr>
          <a:xfrm>
            <a:off x="3999536" y="1530433"/>
            <a:ext cx="2103118" cy="215554"/>
          </a:xfrm>
        </p:spPr>
        <p:txBody>
          <a:bodyPr lIns="0" rIns="0">
            <a:noAutofit/>
          </a:bodyPr>
          <a:lstStyle>
            <a:lvl1pPr marL="0" indent="0">
              <a:buNone/>
              <a:defRPr sz="1000">
                <a:latin typeface="+mj-lt"/>
              </a:defRPr>
            </a:lvl1pPr>
          </a:lstStyle>
          <a:p>
            <a:pPr lvl="0"/>
            <a:r>
              <a:rPr lang="en-US" smtClean="0"/>
              <a:t>Click to edit Master text styles</a:t>
            </a:r>
          </a:p>
        </p:txBody>
      </p:sp>
      <p:sp>
        <p:nvSpPr>
          <p:cNvPr id="45" name="Area of Focus 2"/>
          <p:cNvSpPr>
            <a:spLocks noGrp="1"/>
          </p:cNvSpPr>
          <p:nvPr>
            <p:ph type="body" sz="quarter" idx="50"/>
          </p:nvPr>
        </p:nvSpPr>
        <p:spPr>
          <a:xfrm>
            <a:off x="3999536" y="1297677"/>
            <a:ext cx="2103118" cy="215554"/>
          </a:xfrm>
        </p:spPr>
        <p:txBody>
          <a:bodyPr lIns="0" rIns="0">
            <a:noAutofit/>
          </a:bodyPr>
          <a:lstStyle>
            <a:lvl1pPr marL="0" indent="0">
              <a:buNone/>
              <a:defRPr sz="1000" b="1">
                <a:latin typeface="+mj-lt"/>
              </a:defRPr>
            </a:lvl1pPr>
          </a:lstStyle>
          <a:p>
            <a:pPr lvl="0"/>
            <a:r>
              <a:rPr lang="en-US" smtClean="0"/>
              <a:t>Click to edit Master text styles</a:t>
            </a:r>
          </a:p>
        </p:txBody>
      </p:sp>
      <p:sp>
        <p:nvSpPr>
          <p:cNvPr id="44" name="Lawyer Picture 2"/>
          <p:cNvSpPr>
            <a:spLocks noGrp="1" noChangeAspect="1"/>
          </p:cNvSpPr>
          <p:nvPr>
            <p:ph type="pic" sz="quarter" idx="49"/>
          </p:nvPr>
        </p:nvSpPr>
        <p:spPr>
          <a:xfrm>
            <a:off x="3224100" y="1489227"/>
            <a:ext cx="720000" cy="720000"/>
          </a:xfrm>
        </p:spPr>
        <p:txBody>
          <a:bodyPr>
            <a:noAutofit/>
          </a:bodyPr>
          <a:lstStyle>
            <a:lvl1pPr marL="0" indent="0">
              <a:buNone/>
              <a:defRPr sz="1000"/>
            </a:lvl1pPr>
          </a:lstStyle>
          <a:p>
            <a:r>
              <a:rPr lang="en-US" smtClean="0"/>
              <a:t>Click icon to add picture</a:t>
            </a:r>
            <a:endParaRPr lang="en-GB"/>
          </a:p>
        </p:txBody>
      </p:sp>
      <p:sp>
        <p:nvSpPr>
          <p:cNvPr id="33" name="Lawyer Text 1"/>
          <p:cNvSpPr>
            <a:spLocks noGrp="1"/>
          </p:cNvSpPr>
          <p:nvPr>
            <p:ph sz="quarter" idx="44"/>
          </p:nvPr>
        </p:nvSpPr>
        <p:spPr>
          <a:xfrm>
            <a:off x="1062776" y="1710223"/>
            <a:ext cx="2124000" cy="540000"/>
          </a:xfrm>
        </p:spPr>
        <p:txBody>
          <a:bodyPr lIns="0" tIns="36000" rIns="0" bIns="36000">
            <a:noAutofit/>
          </a:bodyPr>
          <a:lstStyle>
            <a:lvl1pPr marL="0" indent="0">
              <a:lnSpc>
                <a:spcPct val="100000"/>
              </a:lnSpc>
              <a:spcAft>
                <a:spcPts val="0"/>
              </a:spcAft>
              <a:buNone/>
              <a:defRPr sz="800">
                <a:solidFill>
                  <a:schemeClr val="tx1"/>
                </a:solidFill>
                <a:latin typeface="+mj-lt"/>
              </a:defRPr>
            </a:lvl1pPr>
            <a:lvl2pPr marL="177036" indent="-171450">
              <a:lnSpc>
                <a:spcPct val="100000"/>
              </a:lnSpc>
              <a:spcAft>
                <a:spcPts val="0"/>
              </a:spcAft>
              <a:buFont typeface="Telefonica Text" pitchFamily="50" charset="0"/>
              <a:buChar char="–"/>
              <a:defRPr sz="800">
                <a:latin typeface="+mj-lt"/>
              </a:defRPr>
            </a:lvl2pPr>
            <a:lvl3pPr marL="179388" indent="-173038">
              <a:lnSpc>
                <a:spcPct val="100000"/>
              </a:lnSpc>
              <a:spcAft>
                <a:spcPts val="0"/>
              </a:spcAft>
              <a:defRPr sz="1000">
                <a:latin typeface="+mj-lt"/>
              </a:defRPr>
            </a:lvl3pPr>
            <a:lvl4pPr marL="358775" indent="-173038">
              <a:lnSpc>
                <a:spcPct val="100000"/>
              </a:lnSpc>
              <a:spcAft>
                <a:spcPts val="0"/>
              </a:spcAft>
              <a:defRPr sz="800">
                <a:latin typeface="+mj-lt"/>
              </a:defRPr>
            </a:lvl4pPr>
            <a:lvl5pPr marL="538163" indent="-173038">
              <a:lnSpc>
                <a:spcPct val="100000"/>
              </a:lnSpc>
              <a:spcAft>
                <a:spcPts val="0"/>
              </a:spcAft>
              <a:defRPr sz="800">
                <a:latin typeface="+mj-lt"/>
              </a:defRPr>
            </a:lvl5pPr>
            <a:lvl6pPr marL="2267858" indent="0">
              <a:buNone/>
              <a:defRPr sz="1000">
                <a:latin typeface="+mj-lt"/>
              </a:defRPr>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32" name="Lawyer Name 1"/>
          <p:cNvSpPr>
            <a:spLocks noGrp="1"/>
          </p:cNvSpPr>
          <p:nvPr>
            <p:ph type="body" sz="quarter" idx="48"/>
          </p:nvPr>
        </p:nvSpPr>
        <p:spPr>
          <a:xfrm>
            <a:off x="1062775" y="1530433"/>
            <a:ext cx="2103118" cy="215554"/>
          </a:xfrm>
        </p:spPr>
        <p:txBody>
          <a:bodyPr lIns="0" rIns="0">
            <a:noAutofit/>
          </a:bodyPr>
          <a:lstStyle>
            <a:lvl1pPr marL="0" indent="0">
              <a:buNone/>
              <a:defRPr sz="1000">
                <a:latin typeface="+mj-lt"/>
              </a:defRPr>
            </a:lvl1pPr>
          </a:lstStyle>
          <a:p>
            <a:pPr lvl="0"/>
            <a:r>
              <a:rPr lang="en-US" smtClean="0"/>
              <a:t>Click to edit Master text styles</a:t>
            </a:r>
          </a:p>
        </p:txBody>
      </p:sp>
      <p:sp>
        <p:nvSpPr>
          <p:cNvPr id="31" name="Area of Focus 1"/>
          <p:cNvSpPr>
            <a:spLocks noGrp="1"/>
          </p:cNvSpPr>
          <p:nvPr>
            <p:ph type="body" sz="quarter" idx="17"/>
          </p:nvPr>
        </p:nvSpPr>
        <p:spPr>
          <a:xfrm>
            <a:off x="1062775" y="1297677"/>
            <a:ext cx="2103118" cy="215554"/>
          </a:xfrm>
        </p:spPr>
        <p:txBody>
          <a:bodyPr lIns="0" rIns="0">
            <a:noAutofit/>
          </a:bodyPr>
          <a:lstStyle>
            <a:lvl1pPr marL="0" indent="0">
              <a:buNone/>
              <a:defRPr sz="1000" b="1">
                <a:latin typeface="+mj-lt"/>
              </a:defRPr>
            </a:lvl1pPr>
          </a:lstStyle>
          <a:p>
            <a:pPr lvl="0"/>
            <a:r>
              <a:rPr lang="en-US" smtClean="0"/>
              <a:t>Click to edit Master text styles</a:t>
            </a:r>
          </a:p>
        </p:txBody>
      </p:sp>
      <p:sp>
        <p:nvSpPr>
          <p:cNvPr id="30" name="Lawyer Picture 1"/>
          <p:cNvSpPr>
            <a:spLocks noGrp="1" noChangeAspect="1"/>
          </p:cNvSpPr>
          <p:nvPr>
            <p:ph type="pic" sz="quarter" idx="47"/>
          </p:nvPr>
        </p:nvSpPr>
        <p:spPr>
          <a:xfrm>
            <a:off x="287339" y="1496051"/>
            <a:ext cx="720000" cy="720000"/>
          </a:xfrm>
        </p:spPr>
        <p:txBody>
          <a:bodyPr>
            <a:noAutofit/>
          </a:bodyPr>
          <a:lstStyle>
            <a:lvl1pPr marL="0" indent="0">
              <a:buNone/>
              <a:defRPr sz="1000"/>
            </a:lvl1pPr>
          </a:lstStyle>
          <a:p>
            <a:r>
              <a:rPr lang="en-US" smtClean="0"/>
              <a:t>Click icon to add picture</a:t>
            </a:r>
            <a:endParaRPr lang="en-GB"/>
          </a:p>
        </p:txBody>
      </p:sp>
      <p:sp>
        <p:nvSpPr>
          <p:cNvPr id="5" name="Slide Subtitle"/>
          <p:cNvSpPr>
            <a:spLocks noGrp="1"/>
          </p:cNvSpPr>
          <p:nvPr>
            <p:ph type="body" sz="quarter" idx="13"/>
          </p:nvPr>
        </p:nvSpPr>
        <p:spPr>
          <a:xfrm>
            <a:off x="284163" y="735013"/>
            <a:ext cx="8569325" cy="446400"/>
          </a:xfrm>
        </p:spPr>
        <p:txBody>
          <a:bodyPr>
            <a:normAutofit/>
          </a:bodyPr>
          <a:lstStyle>
            <a:lvl1pPr marL="0" indent="0">
              <a:buNone/>
              <a:defRPr sz="2400">
                <a:solidFill>
                  <a:schemeClr val="accent1"/>
                </a:solidFill>
                <a:latin typeface="+mj-lt"/>
              </a:defRPr>
            </a:lvl1pPr>
            <a:lvl2pPr marL="273050" indent="0">
              <a:buNone/>
              <a:defRPr/>
            </a:lvl2pPr>
            <a:lvl3pPr marL="544512" indent="0">
              <a:buNone/>
              <a:defRPr/>
            </a:lvl3pPr>
            <a:lvl4pPr marL="809625" indent="0">
              <a:buNone/>
              <a:defRPr/>
            </a:lvl4pPr>
            <a:lvl5pPr marL="1081087" indent="0">
              <a:buNone/>
              <a:defRPr/>
            </a:lvl5pPr>
          </a:lstStyle>
          <a:p>
            <a:pPr lvl="0"/>
            <a:r>
              <a:rPr lang="en-US" smtClean="0"/>
              <a:t>Click to edit Master text styles</a:t>
            </a:r>
          </a:p>
        </p:txBody>
      </p:sp>
      <p:sp>
        <p:nvSpPr>
          <p:cNvPr id="2" name="Slide Title"/>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39547779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ingle entry CV">
    <p:spTree>
      <p:nvGrpSpPr>
        <p:cNvPr id="1" name=""/>
        <p:cNvGrpSpPr/>
        <p:nvPr/>
      </p:nvGrpSpPr>
      <p:grpSpPr>
        <a:xfrm>
          <a:off x="0" y="0"/>
          <a:ext cx="0" cy="0"/>
          <a:chOff x="0" y="0"/>
          <a:chExt cx="0" cy="0"/>
        </a:xfrm>
      </p:grpSpPr>
      <p:sp>
        <p:nvSpPr>
          <p:cNvPr id="23" name="Entity Name Placeholder"/>
          <p:cNvSpPr>
            <a:spLocks noGrp="1"/>
          </p:cNvSpPr>
          <p:nvPr>
            <p:ph type="ftr" sz="quarter" idx="3"/>
          </p:nvPr>
        </p:nvSpPr>
        <p:spPr>
          <a:xfrm>
            <a:off x="5765041" y="4837040"/>
            <a:ext cx="2895600" cy="216000"/>
          </a:xfrm>
          <a:prstGeom prst="rect">
            <a:avLst/>
          </a:prstGeom>
        </p:spPr>
        <p:txBody>
          <a:bodyPr vert="horz" lIns="0" tIns="45720" rIns="0" bIns="45720" rtlCol="0" anchor="ctr"/>
          <a:lstStyle>
            <a:lvl1pPr algn="ctr">
              <a:defRPr sz="800">
                <a:solidFill>
                  <a:schemeClr val="accent1"/>
                </a:solidFill>
                <a:latin typeface="Calibri" panose="020F0502020204030204" pitchFamily="34" charset="0"/>
              </a:defRPr>
            </a:lvl1pPr>
          </a:lstStyle>
          <a:p>
            <a:pPr algn="r"/>
            <a:r>
              <a:rPr lang="de-DE" smtClean="0"/>
              <a:t>Hogan Lovells</a:t>
            </a:r>
          </a:p>
        </p:txBody>
      </p:sp>
      <p:sp>
        <p:nvSpPr>
          <p:cNvPr id="20" name="Slide Number"/>
          <p:cNvSpPr>
            <a:spLocks noGrp="1"/>
          </p:cNvSpPr>
          <p:nvPr>
            <p:ph type="sldNum" sz="quarter" idx="4"/>
          </p:nvPr>
        </p:nvSpPr>
        <p:spPr>
          <a:xfrm>
            <a:off x="8676542" y="4834959"/>
            <a:ext cx="305532" cy="215444"/>
          </a:xfrm>
          <a:prstGeom prst="rect">
            <a:avLst/>
          </a:prstGeom>
        </p:spPr>
        <p:txBody>
          <a:bodyPr vert="horz" wrap="none" lIns="0" tIns="45720" rIns="91440" bIns="45720" rtlCol="0" anchor="ctr">
            <a:spAutoFit/>
          </a:bodyPr>
          <a:lstStyle>
            <a:lvl1pPr algn="r">
              <a:defRPr sz="800">
                <a:solidFill>
                  <a:schemeClr val="accent1"/>
                </a:solidFill>
                <a:latin typeface="Calibri" panose="020F0502020204030204" pitchFamily="34" charset="0"/>
              </a:defRPr>
            </a:lvl1pPr>
          </a:lstStyle>
          <a:p>
            <a:r>
              <a:rPr lang="en-GB" smtClean="0"/>
              <a:t>|  </a:t>
            </a:r>
            <a:fld id="{6967D197-2218-4700-B211-63EF06F51A7E}" type="slidenum">
              <a:rPr lang="en-GB" smtClean="0"/>
              <a:pPr/>
              <a:t>‹n.›</a:t>
            </a:fld>
            <a:endParaRPr lang="en-GB"/>
          </a:p>
        </p:txBody>
      </p:sp>
      <p:cxnSp>
        <p:nvCxnSpPr>
          <p:cNvPr id="28" name="Line under Title Short"/>
          <p:cNvCxnSpPr/>
          <p:nvPr userDrawn="1"/>
        </p:nvCxnSpPr>
        <p:spPr>
          <a:xfrm flipH="1">
            <a:off x="288000" y="735227"/>
            <a:ext cx="5897140" cy="0"/>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2" name="Social Media Text"/>
          <p:cNvSpPr>
            <a:spLocks noGrp="1"/>
          </p:cNvSpPr>
          <p:nvPr>
            <p:ph type="body" sz="quarter" idx="45"/>
          </p:nvPr>
        </p:nvSpPr>
        <p:spPr>
          <a:xfrm>
            <a:off x="6376031" y="4617965"/>
            <a:ext cx="2504443" cy="315985"/>
          </a:xfrm>
        </p:spPr>
        <p:txBody>
          <a:bodyPr lIns="0">
            <a:noAutofit/>
          </a:bodyPr>
          <a:lstStyle>
            <a:lvl1pPr marL="0" indent="0">
              <a:spcAft>
                <a:spcPts val="0"/>
              </a:spcAft>
              <a:buNone/>
              <a:defRPr sz="1000">
                <a:latin typeface="+mj-lt"/>
              </a:defRPr>
            </a:lvl1pPr>
            <a:lvl2pPr marL="273050" indent="0">
              <a:buNone/>
              <a:defRPr sz="1000">
                <a:latin typeface="+mj-lt"/>
              </a:defRPr>
            </a:lvl2pPr>
            <a:lvl3pPr marL="544512" indent="0">
              <a:buNone/>
              <a:defRPr sz="1000">
                <a:latin typeface="+mj-lt"/>
              </a:defRPr>
            </a:lvl3pPr>
            <a:lvl4pPr marL="809625" indent="0">
              <a:buNone/>
              <a:defRPr sz="1000">
                <a:latin typeface="+mj-lt"/>
              </a:defRPr>
            </a:lvl4pPr>
            <a:lvl5pPr marL="1081087" indent="0">
              <a:buNone/>
              <a:defRPr sz="1000">
                <a:latin typeface="+mj-lt"/>
              </a:defRPr>
            </a:lvl5pPr>
          </a:lstStyle>
          <a:p>
            <a:pPr lvl="0"/>
            <a:r>
              <a:rPr lang="en-US" smtClean="0"/>
              <a:t>Click to edit Master text styles</a:t>
            </a:r>
          </a:p>
        </p:txBody>
      </p:sp>
      <p:sp>
        <p:nvSpPr>
          <p:cNvPr id="25" name="Social Media Heading"/>
          <p:cNvSpPr txBox="1"/>
          <p:nvPr userDrawn="1"/>
        </p:nvSpPr>
        <p:spPr>
          <a:xfrm>
            <a:off x="6376032" y="4436811"/>
            <a:ext cx="678071" cy="246221"/>
          </a:xfrm>
          <a:prstGeom prst="rect">
            <a:avLst/>
          </a:prstGeom>
          <a:noFill/>
        </p:spPr>
        <p:txBody>
          <a:bodyPr wrap="none" lIns="0" rIns="0" rtlCol="0">
            <a:spAutoFit/>
          </a:bodyPr>
          <a:lstStyle/>
          <a:p>
            <a:r>
              <a:rPr lang="en-GB" sz="1000" b="1" smtClean="0">
                <a:solidFill>
                  <a:schemeClr val="accent1"/>
                </a:solidFill>
                <a:latin typeface="+mj-lt"/>
              </a:rPr>
              <a:t>Social Media</a:t>
            </a:r>
            <a:endParaRPr lang="en-GB" sz="1000" b="1">
              <a:solidFill>
                <a:schemeClr val="accent1"/>
              </a:solidFill>
              <a:latin typeface="+mj-lt"/>
            </a:endParaRPr>
          </a:p>
        </p:txBody>
      </p:sp>
      <p:sp>
        <p:nvSpPr>
          <p:cNvPr id="19" name="Education Text"/>
          <p:cNvSpPr>
            <a:spLocks noGrp="1"/>
          </p:cNvSpPr>
          <p:nvPr>
            <p:ph type="body" sz="quarter" idx="15"/>
          </p:nvPr>
        </p:nvSpPr>
        <p:spPr>
          <a:xfrm>
            <a:off x="6376031" y="3807084"/>
            <a:ext cx="2504443" cy="652779"/>
          </a:xfrm>
        </p:spPr>
        <p:txBody>
          <a:bodyPr lIns="0">
            <a:noAutofit/>
          </a:bodyPr>
          <a:lstStyle>
            <a:lvl1pPr marL="0" indent="0">
              <a:spcAft>
                <a:spcPts val="0"/>
              </a:spcAft>
              <a:buNone/>
              <a:defRPr sz="1000">
                <a:latin typeface="+mj-lt"/>
              </a:defRPr>
            </a:lvl1pPr>
            <a:lvl2pPr marL="273050" indent="0">
              <a:buNone/>
              <a:defRPr sz="1000">
                <a:latin typeface="+mj-lt"/>
              </a:defRPr>
            </a:lvl2pPr>
            <a:lvl3pPr marL="544512" indent="0">
              <a:buNone/>
              <a:defRPr sz="1000">
                <a:latin typeface="+mj-lt"/>
              </a:defRPr>
            </a:lvl3pPr>
            <a:lvl4pPr marL="809625" indent="0">
              <a:buNone/>
              <a:defRPr sz="1000">
                <a:latin typeface="+mj-lt"/>
              </a:defRPr>
            </a:lvl4pPr>
            <a:lvl5pPr marL="1081087" indent="0">
              <a:buNone/>
              <a:defRPr sz="1000">
                <a:latin typeface="+mj-lt"/>
              </a:defRPr>
            </a:lvl5pPr>
          </a:lstStyle>
          <a:p>
            <a:pPr lvl="0"/>
            <a:r>
              <a:rPr lang="en-US" smtClean="0"/>
              <a:t>Click to edit Master text styles</a:t>
            </a:r>
          </a:p>
        </p:txBody>
      </p:sp>
      <p:sp>
        <p:nvSpPr>
          <p:cNvPr id="21" name="Education Heading"/>
          <p:cNvSpPr txBox="1"/>
          <p:nvPr userDrawn="1"/>
        </p:nvSpPr>
        <p:spPr>
          <a:xfrm>
            <a:off x="6376032" y="3625930"/>
            <a:ext cx="530594" cy="246221"/>
          </a:xfrm>
          <a:prstGeom prst="rect">
            <a:avLst/>
          </a:prstGeom>
          <a:noFill/>
        </p:spPr>
        <p:txBody>
          <a:bodyPr wrap="none" lIns="0" rIns="0" rtlCol="0">
            <a:spAutoFit/>
          </a:bodyPr>
          <a:lstStyle/>
          <a:p>
            <a:r>
              <a:rPr lang="en-GB" sz="1000" b="1" smtClean="0">
                <a:solidFill>
                  <a:schemeClr val="accent1"/>
                </a:solidFill>
                <a:latin typeface="+mj-lt"/>
              </a:rPr>
              <a:t>Education</a:t>
            </a:r>
            <a:endParaRPr lang="en-GB" sz="1000" b="1">
              <a:solidFill>
                <a:schemeClr val="accent1"/>
              </a:solidFill>
              <a:latin typeface="+mj-lt"/>
            </a:endParaRPr>
          </a:p>
        </p:txBody>
      </p:sp>
      <p:sp>
        <p:nvSpPr>
          <p:cNvPr id="9" name="Areas of Focus Text"/>
          <p:cNvSpPr>
            <a:spLocks noGrp="1"/>
          </p:cNvSpPr>
          <p:nvPr>
            <p:ph type="body" sz="quarter" idx="14"/>
          </p:nvPr>
        </p:nvSpPr>
        <p:spPr>
          <a:xfrm>
            <a:off x="6376031" y="3007705"/>
            <a:ext cx="2504443" cy="641813"/>
          </a:xfrm>
        </p:spPr>
        <p:txBody>
          <a:bodyPr lIns="0">
            <a:noAutofit/>
          </a:bodyPr>
          <a:lstStyle>
            <a:lvl1pPr marL="0" indent="0">
              <a:spcAft>
                <a:spcPts val="0"/>
              </a:spcAft>
              <a:buNone/>
              <a:defRPr sz="1000">
                <a:latin typeface="+mj-lt"/>
              </a:defRPr>
            </a:lvl1pPr>
            <a:lvl2pPr marL="273050" indent="0">
              <a:buNone/>
              <a:defRPr sz="1000">
                <a:latin typeface="+mj-lt"/>
              </a:defRPr>
            </a:lvl2pPr>
            <a:lvl3pPr marL="544512" indent="0">
              <a:buNone/>
              <a:defRPr sz="1000">
                <a:latin typeface="+mj-lt"/>
              </a:defRPr>
            </a:lvl3pPr>
            <a:lvl4pPr marL="809625" indent="0">
              <a:buNone/>
              <a:defRPr sz="1000">
                <a:latin typeface="+mj-lt"/>
              </a:defRPr>
            </a:lvl4pPr>
            <a:lvl5pPr marL="1081087" indent="0">
              <a:buNone/>
              <a:defRPr sz="1000">
                <a:latin typeface="+mj-lt"/>
              </a:defRPr>
            </a:lvl5pPr>
          </a:lstStyle>
          <a:p>
            <a:pPr lvl="0"/>
            <a:r>
              <a:rPr lang="en-US" smtClean="0"/>
              <a:t>Click to edit Master text styles</a:t>
            </a:r>
          </a:p>
        </p:txBody>
      </p:sp>
      <p:sp>
        <p:nvSpPr>
          <p:cNvPr id="16" name="Areas of Focus Heading"/>
          <p:cNvSpPr txBox="1"/>
          <p:nvPr userDrawn="1"/>
        </p:nvSpPr>
        <p:spPr>
          <a:xfrm>
            <a:off x="6376032" y="2826551"/>
            <a:ext cx="748603" cy="246221"/>
          </a:xfrm>
          <a:prstGeom prst="rect">
            <a:avLst/>
          </a:prstGeom>
          <a:noFill/>
        </p:spPr>
        <p:txBody>
          <a:bodyPr wrap="none" lIns="0" rIns="0" rtlCol="0">
            <a:spAutoFit/>
          </a:bodyPr>
          <a:lstStyle/>
          <a:p>
            <a:r>
              <a:rPr lang="en-GB" sz="1000" b="1" smtClean="0">
                <a:solidFill>
                  <a:schemeClr val="accent1"/>
                </a:solidFill>
                <a:latin typeface="+mj-lt"/>
              </a:rPr>
              <a:t>Areas</a:t>
            </a:r>
            <a:r>
              <a:rPr lang="en-GB" sz="1000" b="1" baseline="0" smtClean="0">
                <a:solidFill>
                  <a:schemeClr val="accent1"/>
                </a:solidFill>
                <a:latin typeface="+mj-lt"/>
              </a:rPr>
              <a:t> of focus</a:t>
            </a:r>
            <a:endParaRPr lang="en-GB" sz="1000" b="1">
              <a:solidFill>
                <a:schemeClr val="accent1"/>
              </a:solidFill>
              <a:latin typeface="+mj-lt"/>
            </a:endParaRPr>
          </a:p>
        </p:txBody>
      </p:sp>
      <p:sp>
        <p:nvSpPr>
          <p:cNvPr id="8" name="Email"/>
          <p:cNvSpPr>
            <a:spLocks noGrp="1"/>
          </p:cNvSpPr>
          <p:nvPr>
            <p:ph type="body" sz="quarter" idx="13"/>
          </p:nvPr>
        </p:nvSpPr>
        <p:spPr>
          <a:xfrm>
            <a:off x="6376032" y="2620658"/>
            <a:ext cx="2504444" cy="247650"/>
          </a:xfrm>
        </p:spPr>
        <p:txBody>
          <a:bodyPr lIns="0">
            <a:noAutofit/>
          </a:bodyPr>
          <a:lstStyle>
            <a:lvl1pPr marL="0" indent="0">
              <a:buNone/>
              <a:defRPr sz="900">
                <a:latin typeface="+mj-lt"/>
              </a:defRPr>
            </a:lvl1pPr>
            <a:lvl2pPr marL="273050" indent="0">
              <a:buNone/>
              <a:defRPr sz="1000">
                <a:latin typeface="+mj-lt"/>
              </a:defRPr>
            </a:lvl2pPr>
            <a:lvl3pPr marL="544512" indent="0">
              <a:buNone/>
              <a:defRPr sz="1000">
                <a:latin typeface="+mj-lt"/>
              </a:defRPr>
            </a:lvl3pPr>
            <a:lvl4pPr marL="809625" indent="0">
              <a:buNone/>
              <a:defRPr sz="1000">
                <a:latin typeface="+mj-lt"/>
              </a:defRPr>
            </a:lvl4pPr>
            <a:lvl5pPr marL="1081087" indent="0">
              <a:buNone/>
              <a:defRPr sz="1000">
                <a:latin typeface="+mj-lt"/>
              </a:defRPr>
            </a:lvl5pPr>
          </a:lstStyle>
          <a:p>
            <a:pPr lvl="0"/>
            <a:r>
              <a:rPr lang="en-US" smtClean="0"/>
              <a:t>Click to edit Master text styles</a:t>
            </a:r>
          </a:p>
        </p:txBody>
      </p:sp>
      <p:sp>
        <p:nvSpPr>
          <p:cNvPr id="7" name="Phone No"/>
          <p:cNvSpPr>
            <a:spLocks noGrp="1"/>
          </p:cNvSpPr>
          <p:nvPr>
            <p:ph type="body" sz="quarter" idx="12"/>
          </p:nvPr>
        </p:nvSpPr>
        <p:spPr>
          <a:xfrm>
            <a:off x="6495903" y="2421341"/>
            <a:ext cx="2384572" cy="247650"/>
          </a:xfrm>
        </p:spPr>
        <p:txBody>
          <a:bodyPr lIns="0" anchor="ctr" anchorCtr="0">
            <a:noAutofit/>
          </a:bodyPr>
          <a:lstStyle>
            <a:lvl1pPr marL="0" indent="0">
              <a:buNone/>
              <a:defRPr sz="900">
                <a:latin typeface="+mj-lt"/>
              </a:defRPr>
            </a:lvl1pPr>
            <a:lvl2pPr marL="273050" indent="0">
              <a:buNone/>
              <a:defRPr sz="1000">
                <a:latin typeface="+mj-lt"/>
              </a:defRPr>
            </a:lvl2pPr>
            <a:lvl3pPr marL="544512" indent="0">
              <a:buNone/>
              <a:defRPr sz="1000">
                <a:latin typeface="+mj-lt"/>
              </a:defRPr>
            </a:lvl3pPr>
            <a:lvl4pPr marL="809625" indent="0">
              <a:buNone/>
              <a:defRPr sz="1000">
                <a:latin typeface="+mj-lt"/>
              </a:defRPr>
            </a:lvl4pPr>
            <a:lvl5pPr marL="1081087" indent="0">
              <a:buNone/>
              <a:defRPr sz="1000">
                <a:latin typeface="+mj-lt"/>
              </a:defRPr>
            </a:lvl5pPr>
          </a:lstStyle>
          <a:p>
            <a:pPr lvl="0"/>
            <a:r>
              <a:rPr lang="en-US" smtClean="0"/>
              <a:t>Click to edit Master text styles</a:t>
            </a:r>
          </a:p>
        </p:txBody>
      </p:sp>
      <p:sp>
        <p:nvSpPr>
          <p:cNvPr id="11" name="T"/>
          <p:cNvSpPr txBox="1"/>
          <p:nvPr userDrawn="1"/>
        </p:nvSpPr>
        <p:spPr>
          <a:xfrm>
            <a:off x="6392974" y="2421341"/>
            <a:ext cx="51296" cy="248400"/>
          </a:xfrm>
          <a:prstGeom prst="rect">
            <a:avLst/>
          </a:prstGeom>
          <a:noFill/>
        </p:spPr>
        <p:txBody>
          <a:bodyPr wrap="none" lIns="0" rIns="0" rtlCol="0" anchor="ctr" anchorCtr="0">
            <a:noAutofit/>
          </a:bodyPr>
          <a:lstStyle/>
          <a:p>
            <a:r>
              <a:rPr lang="en-GB" sz="900" b="1" smtClean="0">
                <a:solidFill>
                  <a:schemeClr val="accent6"/>
                </a:solidFill>
                <a:latin typeface="+mj-lt"/>
              </a:rPr>
              <a:t>T</a:t>
            </a:r>
            <a:endParaRPr lang="en-GB" sz="900" b="1">
              <a:solidFill>
                <a:schemeClr val="accent6"/>
              </a:solidFill>
              <a:latin typeface="+mj-lt"/>
            </a:endParaRPr>
          </a:p>
        </p:txBody>
      </p:sp>
      <p:sp>
        <p:nvSpPr>
          <p:cNvPr id="5" name="Lawyer Picture"/>
          <p:cNvSpPr>
            <a:spLocks noGrp="1" noChangeAspect="1"/>
          </p:cNvSpPr>
          <p:nvPr>
            <p:ph type="pic" sz="quarter" idx="11"/>
          </p:nvPr>
        </p:nvSpPr>
        <p:spPr>
          <a:xfrm>
            <a:off x="6367260" y="735227"/>
            <a:ext cx="1584000" cy="1585278"/>
          </a:xfrm>
        </p:spPr>
        <p:txBody>
          <a:bodyPr/>
          <a:lstStyle/>
          <a:p>
            <a:r>
              <a:rPr lang="en-US" smtClean="0"/>
              <a:t>Click icon to add picture</a:t>
            </a:r>
            <a:endParaRPr lang="en-GB"/>
          </a:p>
        </p:txBody>
      </p:sp>
      <p:sp>
        <p:nvSpPr>
          <p:cNvPr id="18" name="Biography Content"/>
          <p:cNvSpPr>
            <a:spLocks noGrp="1"/>
          </p:cNvSpPr>
          <p:nvPr>
            <p:ph sz="quarter" idx="44"/>
          </p:nvPr>
        </p:nvSpPr>
        <p:spPr>
          <a:xfrm>
            <a:off x="289165" y="1568450"/>
            <a:ext cx="5895975" cy="3365500"/>
          </a:xfrm>
        </p:spPr>
        <p:txBody>
          <a:bodyPr lIns="0" tIns="36000" rIns="0" bIns="36000">
            <a:noAutofit/>
          </a:bodyPr>
          <a:lstStyle>
            <a:lvl1pPr marL="0" indent="0">
              <a:lnSpc>
                <a:spcPct val="110000"/>
              </a:lnSpc>
              <a:spcAft>
                <a:spcPts val="300"/>
              </a:spcAft>
              <a:buNone/>
              <a:defRPr sz="1600">
                <a:solidFill>
                  <a:schemeClr val="accent6"/>
                </a:solidFill>
                <a:latin typeface="+mj-lt"/>
              </a:defRPr>
            </a:lvl1pPr>
            <a:lvl2pPr marL="5586" indent="0">
              <a:lnSpc>
                <a:spcPct val="110000"/>
              </a:lnSpc>
              <a:spcAft>
                <a:spcPts val="300"/>
              </a:spcAft>
              <a:buNone/>
              <a:defRPr sz="1200"/>
            </a:lvl2pPr>
            <a:lvl3pPr marL="179388" indent="-173038">
              <a:lnSpc>
                <a:spcPct val="110000"/>
              </a:lnSpc>
              <a:spcAft>
                <a:spcPts val="300"/>
              </a:spcAft>
              <a:defRPr sz="1200"/>
            </a:lvl3pPr>
            <a:lvl4pPr marL="358775" indent="-173038">
              <a:lnSpc>
                <a:spcPct val="110000"/>
              </a:lnSpc>
              <a:spcAft>
                <a:spcPts val="300"/>
              </a:spcAft>
              <a:defRPr sz="1200"/>
            </a:lvl4pPr>
            <a:lvl5pPr marL="538163" indent="-173038">
              <a:lnSpc>
                <a:spcPct val="110000"/>
              </a:lnSpc>
              <a:spcAft>
                <a:spcPts val="300"/>
              </a:spcAft>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26" name="Role Location"/>
          <p:cNvSpPr>
            <a:spLocks noGrp="1"/>
          </p:cNvSpPr>
          <p:nvPr>
            <p:ph type="body" sz="quarter" idx="17"/>
          </p:nvPr>
        </p:nvSpPr>
        <p:spPr>
          <a:xfrm>
            <a:off x="284163" y="1116855"/>
            <a:ext cx="5892350" cy="311150"/>
          </a:xfrm>
        </p:spPr>
        <p:txBody>
          <a:bodyPr>
            <a:noAutofit/>
          </a:bodyPr>
          <a:lstStyle>
            <a:lvl1pPr marL="0" indent="0">
              <a:buNone/>
              <a:defRPr sz="2000">
                <a:latin typeface="+mj-lt"/>
              </a:defRPr>
            </a:lvl1pPr>
          </a:lstStyle>
          <a:p>
            <a:pPr lvl="0"/>
            <a:r>
              <a:rPr lang="en-US" smtClean="0"/>
              <a:t>Click to edit Master text styles</a:t>
            </a:r>
          </a:p>
        </p:txBody>
      </p:sp>
      <p:sp>
        <p:nvSpPr>
          <p:cNvPr id="24" name="Lawyer Name"/>
          <p:cNvSpPr>
            <a:spLocks noGrp="1"/>
          </p:cNvSpPr>
          <p:nvPr>
            <p:ph type="body" sz="quarter" idx="16"/>
          </p:nvPr>
        </p:nvSpPr>
        <p:spPr>
          <a:xfrm>
            <a:off x="284164" y="735013"/>
            <a:ext cx="5892997" cy="446400"/>
          </a:xfrm>
        </p:spPr>
        <p:txBody>
          <a:bodyPr>
            <a:normAutofit/>
          </a:bodyPr>
          <a:lstStyle>
            <a:lvl1pPr marL="0" indent="0">
              <a:buNone/>
              <a:defRPr sz="2400" b="0">
                <a:solidFill>
                  <a:schemeClr val="accent1"/>
                </a:solidFill>
                <a:latin typeface="+mj-lt"/>
              </a:defRPr>
            </a:lvl1pPr>
            <a:lvl2pPr marL="273050" indent="0">
              <a:buNone/>
              <a:defRPr/>
            </a:lvl2pPr>
            <a:lvl3pPr marL="544512" indent="0">
              <a:buNone/>
              <a:defRPr/>
            </a:lvl3pPr>
            <a:lvl4pPr marL="809625" indent="0">
              <a:buNone/>
              <a:defRPr/>
            </a:lvl4pPr>
            <a:lvl5pPr marL="1081087" indent="0">
              <a:buNone/>
              <a:defRPr/>
            </a:lvl5pPr>
          </a:lstStyle>
          <a:p>
            <a:pPr lvl="0"/>
            <a:r>
              <a:rPr lang="en-US" smtClean="0"/>
              <a:t>Click to edit Master text styles</a:t>
            </a:r>
          </a:p>
        </p:txBody>
      </p:sp>
      <p:sp>
        <p:nvSpPr>
          <p:cNvPr id="2" name="Slide Title"/>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8148919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ouble entry CV">
    <p:spTree>
      <p:nvGrpSpPr>
        <p:cNvPr id="1" name=""/>
        <p:cNvGrpSpPr/>
        <p:nvPr/>
      </p:nvGrpSpPr>
      <p:grpSpPr>
        <a:xfrm>
          <a:off x="0" y="0"/>
          <a:ext cx="0" cy="0"/>
          <a:chOff x="0" y="0"/>
          <a:chExt cx="0" cy="0"/>
        </a:xfrm>
      </p:grpSpPr>
      <p:sp>
        <p:nvSpPr>
          <p:cNvPr id="36" name="Entity Name Placeholder"/>
          <p:cNvSpPr>
            <a:spLocks noGrp="1"/>
          </p:cNvSpPr>
          <p:nvPr>
            <p:ph type="ftr" sz="quarter" idx="3"/>
          </p:nvPr>
        </p:nvSpPr>
        <p:spPr>
          <a:xfrm>
            <a:off x="5765041" y="4837040"/>
            <a:ext cx="2895600" cy="216000"/>
          </a:xfrm>
          <a:prstGeom prst="rect">
            <a:avLst/>
          </a:prstGeom>
        </p:spPr>
        <p:txBody>
          <a:bodyPr vert="horz" lIns="0" tIns="45720" rIns="0" bIns="45720" rtlCol="0" anchor="ctr"/>
          <a:lstStyle>
            <a:lvl1pPr algn="ctr">
              <a:defRPr sz="800">
                <a:solidFill>
                  <a:schemeClr val="accent1"/>
                </a:solidFill>
                <a:latin typeface="Calibri" panose="020F0502020204030204" pitchFamily="34" charset="0"/>
              </a:defRPr>
            </a:lvl1pPr>
          </a:lstStyle>
          <a:p>
            <a:pPr algn="r"/>
            <a:r>
              <a:rPr lang="de-DE" smtClean="0"/>
              <a:t>Hogan Lovells</a:t>
            </a:r>
          </a:p>
        </p:txBody>
      </p:sp>
      <p:sp>
        <p:nvSpPr>
          <p:cNvPr id="35" name="Slide Number"/>
          <p:cNvSpPr>
            <a:spLocks noGrp="1"/>
          </p:cNvSpPr>
          <p:nvPr>
            <p:ph type="sldNum" sz="quarter" idx="4"/>
          </p:nvPr>
        </p:nvSpPr>
        <p:spPr>
          <a:xfrm>
            <a:off x="8676542" y="4834959"/>
            <a:ext cx="305532" cy="215444"/>
          </a:xfrm>
          <a:prstGeom prst="rect">
            <a:avLst/>
          </a:prstGeom>
        </p:spPr>
        <p:txBody>
          <a:bodyPr vert="horz" wrap="none" lIns="0" tIns="45720" rIns="91440" bIns="45720" rtlCol="0" anchor="ctr">
            <a:spAutoFit/>
          </a:bodyPr>
          <a:lstStyle>
            <a:lvl1pPr algn="r">
              <a:defRPr sz="800">
                <a:solidFill>
                  <a:schemeClr val="accent1"/>
                </a:solidFill>
                <a:latin typeface="Calibri" panose="020F0502020204030204" pitchFamily="34" charset="0"/>
              </a:defRPr>
            </a:lvl1pPr>
          </a:lstStyle>
          <a:p>
            <a:r>
              <a:rPr lang="en-GB" smtClean="0"/>
              <a:t>|  </a:t>
            </a:r>
            <a:fld id="{6967D197-2218-4700-B211-63EF06F51A7E}" type="slidenum">
              <a:rPr lang="en-GB" smtClean="0"/>
              <a:pPr/>
              <a:t>‹n.›</a:t>
            </a:fld>
            <a:endParaRPr lang="en-GB"/>
          </a:p>
        </p:txBody>
      </p:sp>
      <p:cxnSp>
        <p:nvCxnSpPr>
          <p:cNvPr id="39" name="Line under Title"/>
          <p:cNvCxnSpPr/>
          <p:nvPr userDrawn="1"/>
        </p:nvCxnSpPr>
        <p:spPr>
          <a:xfrm flipH="1">
            <a:off x="288000" y="735227"/>
            <a:ext cx="8568000" cy="0"/>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61" name="Social Media Text 2"/>
          <p:cNvSpPr>
            <a:spLocks noGrp="1"/>
          </p:cNvSpPr>
          <p:nvPr>
            <p:ph type="body" sz="quarter" idx="47"/>
          </p:nvPr>
        </p:nvSpPr>
        <p:spPr>
          <a:xfrm>
            <a:off x="7172325" y="4181667"/>
            <a:ext cx="1695450" cy="769501"/>
          </a:xfrm>
        </p:spPr>
        <p:txBody>
          <a:bodyPr lIns="0" rIns="0">
            <a:noAutofit/>
          </a:bodyPr>
          <a:lstStyle>
            <a:lvl1pPr marL="0" indent="0">
              <a:lnSpc>
                <a:spcPct val="110000"/>
              </a:lnSpc>
              <a:spcAft>
                <a:spcPts val="0"/>
              </a:spcAft>
              <a:buNone/>
              <a:defRPr sz="1000">
                <a:latin typeface="+mj-lt"/>
              </a:defRPr>
            </a:lvl1pPr>
            <a:lvl2pPr marL="273050" indent="0">
              <a:buNone/>
              <a:defRPr sz="1000">
                <a:latin typeface="+mj-lt"/>
              </a:defRPr>
            </a:lvl2pPr>
            <a:lvl3pPr marL="544512" indent="0">
              <a:buNone/>
              <a:defRPr sz="1000">
                <a:latin typeface="+mj-lt"/>
              </a:defRPr>
            </a:lvl3pPr>
            <a:lvl4pPr marL="809625" indent="0">
              <a:buNone/>
              <a:defRPr sz="1000">
                <a:latin typeface="+mj-lt"/>
              </a:defRPr>
            </a:lvl4pPr>
            <a:lvl5pPr marL="1081087" indent="0">
              <a:buNone/>
              <a:defRPr sz="1000">
                <a:latin typeface="+mj-lt"/>
              </a:defRPr>
            </a:lvl5pPr>
          </a:lstStyle>
          <a:p>
            <a:pPr lvl="0"/>
            <a:r>
              <a:rPr lang="en-US" smtClean="0"/>
              <a:t>Click to edit Master text styles</a:t>
            </a:r>
          </a:p>
        </p:txBody>
      </p:sp>
      <p:sp>
        <p:nvSpPr>
          <p:cNvPr id="70" name="Social Media Heading 2"/>
          <p:cNvSpPr txBox="1"/>
          <p:nvPr userDrawn="1"/>
        </p:nvSpPr>
        <p:spPr>
          <a:xfrm>
            <a:off x="7175786" y="4005880"/>
            <a:ext cx="678071" cy="246221"/>
          </a:xfrm>
          <a:prstGeom prst="rect">
            <a:avLst/>
          </a:prstGeom>
          <a:noFill/>
        </p:spPr>
        <p:txBody>
          <a:bodyPr wrap="none" lIns="0" rIns="0" rtlCol="0">
            <a:spAutoFit/>
          </a:bodyPr>
          <a:lstStyle/>
          <a:p>
            <a:r>
              <a:rPr lang="en-GB" sz="1000" b="1" smtClean="0">
                <a:solidFill>
                  <a:schemeClr val="accent1"/>
                </a:solidFill>
                <a:latin typeface="+mj-lt"/>
              </a:rPr>
              <a:t>Social Media</a:t>
            </a:r>
            <a:endParaRPr lang="en-GB" sz="1000" b="1">
              <a:solidFill>
                <a:schemeClr val="accent1"/>
              </a:solidFill>
              <a:latin typeface="+mj-lt"/>
            </a:endParaRPr>
          </a:p>
        </p:txBody>
      </p:sp>
      <p:sp>
        <p:nvSpPr>
          <p:cNvPr id="69" name="Area of Focus Text 2"/>
          <p:cNvSpPr>
            <a:spLocks noGrp="1"/>
          </p:cNvSpPr>
          <p:nvPr>
            <p:ph type="body" sz="quarter" idx="53"/>
          </p:nvPr>
        </p:nvSpPr>
        <p:spPr>
          <a:xfrm>
            <a:off x="7172325" y="3311717"/>
            <a:ext cx="1695450" cy="769501"/>
          </a:xfrm>
        </p:spPr>
        <p:txBody>
          <a:bodyPr lIns="0" rIns="0">
            <a:noAutofit/>
          </a:bodyPr>
          <a:lstStyle>
            <a:lvl1pPr marL="0" indent="0">
              <a:lnSpc>
                <a:spcPct val="110000"/>
              </a:lnSpc>
              <a:spcAft>
                <a:spcPts val="0"/>
              </a:spcAft>
              <a:buNone/>
              <a:defRPr sz="1000">
                <a:latin typeface="+mj-lt"/>
              </a:defRPr>
            </a:lvl1pPr>
            <a:lvl2pPr marL="273050" indent="0">
              <a:buNone/>
              <a:defRPr sz="1000">
                <a:latin typeface="+mj-lt"/>
              </a:defRPr>
            </a:lvl2pPr>
            <a:lvl3pPr marL="544512" indent="0">
              <a:buNone/>
              <a:defRPr sz="1000">
                <a:latin typeface="+mj-lt"/>
              </a:defRPr>
            </a:lvl3pPr>
            <a:lvl4pPr marL="809625" indent="0">
              <a:buNone/>
              <a:defRPr sz="1000">
                <a:latin typeface="+mj-lt"/>
              </a:defRPr>
            </a:lvl4pPr>
            <a:lvl5pPr marL="1081087" indent="0">
              <a:buNone/>
              <a:defRPr sz="1000">
                <a:latin typeface="+mj-lt"/>
              </a:defRPr>
            </a:lvl5pPr>
          </a:lstStyle>
          <a:p>
            <a:pPr lvl="0"/>
            <a:r>
              <a:rPr lang="en-US" smtClean="0"/>
              <a:t>Click to edit Master text styles</a:t>
            </a:r>
          </a:p>
        </p:txBody>
      </p:sp>
      <p:sp>
        <p:nvSpPr>
          <p:cNvPr id="62" name="Area of Focus Heading 2"/>
          <p:cNvSpPr txBox="1"/>
          <p:nvPr userDrawn="1"/>
        </p:nvSpPr>
        <p:spPr>
          <a:xfrm>
            <a:off x="7188227" y="3166094"/>
            <a:ext cx="767839" cy="246221"/>
          </a:xfrm>
          <a:prstGeom prst="rect">
            <a:avLst/>
          </a:prstGeom>
          <a:noFill/>
        </p:spPr>
        <p:txBody>
          <a:bodyPr wrap="none" lIns="0" r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smtClean="0">
                <a:ln>
                  <a:noFill/>
                </a:ln>
                <a:solidFill>
                  <a:srgbClr val="58A618"/>
                </a:solidFill>
                <a:effectLst/>
                <a:uLnTx/>
                <a:uFillTx/>
                <a:latin typeface="Calibri"/>
              </a:rPr>
              <a:t>Areas of Focus</a:t>
            </a:r>
            <a:endParaRPr kumimoji="0" lang="en-GB" sz="1000" b="1" i="0" u="none" strike="noStrike" kern="1200" cap="none" spc="0" normalizeH="0" baseline="0" noProof="0">
              <a:ln>
                <a:noFill/>
              </a:ln>
              <a:solidFill>
                <a:srgbClr val="58A618"/>
              </a:solidFill>
              <a:effectLst/>
              <a:uLnTx/>
              <a:uFillTx/>
              <a:latin typeface="Calibri"/>
            </a:endParaRPr>
          </a:p>
        </p:txBody>
      </p:sp>
      <p:sp>
        <p:nvSpPr>
          <p:cNvPr id="71" name="Biography Text 2"/>
          <p:cNvSpPr>
            <a:spLocks noGrp="1"/>
          </p:cNvSpPr>
          <p:nvPr>
            <p:ph type="body" sz="quarter" idx="54"/>
          </p:nvPr>
        </p:nvSpPr>
        <p:spPr>
          <a:xfrm>
            <a:off x="284163" y="4081218"/>
            <a:ext cx="6681787" cy="869950"/>
          </a:xfrm>
        </p:spPr>
        <p:txBody>
          <a:bodyPr>
            <a:noAutofit/>
          </a:bodyPr>
          <a:lstStyle>
            <a:lvl1pPr marL="0" indent="0">
              <a:lnSpc>
                <a:spcPct val="110000"/>
              </a:lnSpc>
              <a:spcAft>
                <a:spcPts val="300"/>
              </a:spcAft>
              <a:buNone/>
              <a:defRPr sz="1000"/>
            </a:lvl1pPr>
            <a:lvl2pPr marL="180975" indent="-180975">
              <a:lnSpc>
                <a:spcPct val="110000"/>
              </a:lnSpc>
              <a:spcAft>
                <a:spcPts val="300"/>
              </a:spcAft>
              <a:defRPr sz="1000"/>
            </a:lvl2pPr>
            <a:lvl3pPr marL="361950" indent="-180975">
              <a:lnSpc>
                <a:spcPct val="110000"/>
              </a:lnSpc>
              <a:spcAft>
                <a:spcPts val="300"/>
              </a:spcAft>
              <a:defRPr sz="1000"/>
            </a:lvl3pPr>
            <a:lvl4pPr marL="534988" indent="-180975">
              <a:lnSpc>
                <a:spcPct val="110000"/>
              </a:lnSpc>
              <a:spcAft>
                <a:spcPts val="300"/>
              </a:spcAft>
              <a:tabLst>
                <a:tab pos="361950" algn="l"/>
              </a:tabLst>
              <a:defRPr sz="1000"/>
            </a:lvl4pPr>
            <a:lvl5pPr marL="715963" indent="-180975">
              <a:lnSpc>
                <a:spcPct val="110000"/>
              </a:lnSpc>
              <a:spcAft>
                <a:spcPts val="300"/>
              </a:spcAft>
              <a:tabLst>
                <a:tab pos="361950" algn="l"/>
              </a:tabLst>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5" name="Email 2"/>
          <p:cNvSpPr>
            <a:spLocks noGrp="1"/>
          </p:cNvSpPr>
          <p:nvPr>
            <p:ph type="body" sz="quarter" idx="50"/>
          </p:nvPr>
        </p:nvSpPr>
        <p:spPr>
          <a:xfrm>
            <a:off x="1216800" y="3815078"/>
            <a:ext cx="3753251" cy="194060"/>
          </a:xfrm>
        </p:spPr>
        <p:txBody>
          <a:bodyPr lIns="0" rIns="0">
            <a:noAutofit/>
          </a:bodyPr>
          <a:lstStyle>
            <a:lvl1pPr marL="0" indent="0">
              <a:buNone/>
              <a:defRPr sz="900">
                <a:latin typeface="+mj-lt"/>
              </a:defRPr>
            </a:lvl1pPr>
            <a:lvl2pPr marL="273050" indent="0">
              <a:buNone/>
              <a:defRPr sz="1000">
                <a:latin typeface="+mj-lt"/>
              </a:defRPr>
            </a:lvl2pPr>
            <a:lvl3pPr marL="544512" indent="0">
              <a:buNone/>
              <a:defRPr sz="1000">
                <a:latin typeface="+mj-lt"/>
              </a:defRPr>
            </a:lvl3pPr>
            <a:lvl4pPr marL="809625" indent="0">
              <a:buNone/>
              <a:defRPr sz="1000">
                <a:latin typeface="+mj-lt"/>
              </a:defRPr>
            </a:lvl4pPr>
            <a:lvl5pPr marL="1081087" indent="0">
              <a:buNone/>
              <a:defRPr sz="1000">
                <a:latin typeface="+mj-lt"/>
              </a:defRPr>
            </a:lvl5pPr>
          </a:lstStyle>
          <a:p>
            <a:pPr lvl="0"/>
            <a:r>
              <a:rPr lang="en-US" smtClean="0"/>
              <a:t>Click to edit Master text styles</a:t>
            </a:r>
          </a:p>
        </p:txBody>
      </p:sp>
      <p:sp>
        <p:nvSpPr>
          <p:cNvPr id="64" name="Phone No 2"/>
          <p:cNvSpPr>
            <a:spLocks noGrp="1"/>
          </p:cNvSpPr>
          <p:nvPr>
            <p:ph type="body" sz="quarter" idx="49"/>
          </p:nvPr>
        </p:nvSpPr>
        <p:spPr>
          <a:xfrm>
            <a:off x="1332000" y="3655448"/>
            <a:ext cx="2270255" cy="124200"/>
          </a:xfrm>
        </p:spPr>
        <p:txBody>
          <a:bodyPr anchor="ctr" anchorCtr="0">
            <a:noAutofit/>
          </a:bodyPr>
          <a:lstStyle>
            <a:lvl1pPr marL="0" indent="0">
              <a:buNone/>
              <a:defRPr sz="900">
                <a:latin typeface="+mj-lt"/>
              </a:defRPr>
            </a:lvl1pPr>
            <a:lvl2pPr marL="273050" indent="0">
              <a:buNone/>
              <a:defRPr sz="1000">
                <a:latin typeface="+mj-lt"/>
              </a:defRPr>
            </a:lvl2pPr>
            <a:lvl3pPr marL="544512" indent="0">
              <a:buNone/>
              <a:defRPr sz="1000">
                <a:latin typeface="+mj-lt"/>
              </a:defRPr>
            </a:lvl3pPr>
            <a:lvl4pPr marL="809625" indent="0">
              <a:buNone/>
              <a:defRPr sz="1000">
                <a:latin typeface="+mj-lt"/>
              </a:defRPr>
            </a:lvl4pPr>
            <a:lvl5pPr marL="1081087" indent="0">
              <a:buNone/>
              <a:defRPr sz="1000">
                <a:latin typeface="+mj-lt"/>
              </a:defRPr>
            </a:lvl5pPr>
          </a:lstStyle>
          <a:p>
            <a:pPr lvl="0"/>
            <a:r>
              <a:rPr lang="en-US" smtClean="0"/>
              <a:t>Click to edit Master text styles</a:t>
            </a:r>
          </a:p>
        </p:txBody>
      </p:sp>
      <p:sp>
        <p:nvSpPr>
          <p:cNvPr id="66" name="T2"/>
          <p:cNvSpPr txBox="1"/>
          <p:nvPr userDrawn="1"/>
        </p:nvSpPr>
        <p:spPr>
          <a:xfrm>
            <a:off x="1216800" y="3593348"/>
            <a:ext cx="51296" cy="248400"/>
          </a:xfrm>
          <a:prstGeom prst="rect">
            <a:avLst/>
          </a:prstGeom>
          <a:noFill/>
        </p:spPr>
        <p:txBody>
          <a:bodyPr wrap="none" lIns="0" rIns="0" rtlCol="0" anchor="ctr" anchorCtr="0">
            <a:noAutofit/>
          </a:bodyPr>
          <a:lstStyle/>
          <a:p>
            <a:r>
              <a:rPr lang="en-GB" sz="1000" b="0" smtClean="0">
                <a:solidFill>
                  <a:schemeClr val="accent6"/>
                </a:solidFill>
                <a:latin typeface="+mj-lt"/>
              </a:rPr>
              <a:t>T</a:t>
            </a:r>
            <a:endParaRPr lang="en-GB" sz="1000" b="0">
              <a:solidFill>
                <a:schemeClr val="accent6"/>
              </a:solidFill>
              <a:latin typeface="+mj-lt"/>
            </a:endParaRPr>
          </a:p>
        </p:txBody>
      </p:sp>
      <p:sp>
        <p:nvSpPr>
          <p:cNvPr id="68" name="Role Location 2"/>
          <p:cNvSpPr>
            <a:spLocks noGrp="1"/>
          </p:cNvSpPr>
          <p:nvPr>
            <p:ph type="body" sz="quarter" idx="52"/>
          </p:nvPr>
        </p:nvSpPr>
        <p:spPr>
          <a:xfrm>
            <a:off x="1216800" y="3382903"/>
            <a:ext cx="5455522" cy="171173"/>
          </a:xfrm>
        </p:spPr>
        <p:txBody>
          <a:bodyPr lIns="0" rIns="0">
            <a:noAutofit/>
          </a:bodyPr>
          <a:lstStyle>
            <a:lvl1pPr marL="0" indent="0">
              <a:buNone/>
              <a:defRPr sz="1000" b="0">
                <a:latin typeface="+mj-lt"/>
              </a:defRPr>
            </a:lvl1pPr>
          </a:lstStyle>
          <a:p>
            <a:pPr lvl="0"/>
            <a:r>
              <a:rPr lang="en-US" smtClean="0"/>
              <a:t>Click to edit Master text styles</a:t>
            </a:r>
          </a:p>
        </p:txBody>
      </p:sp>
      <p:sp>
        <p:nvSpPr>
          <p:cNvPr id="67" name="Lawyer Name 2"/>
          <p:cNvSpPr>
            <a:spLocks noGrp="1"/>
          </p:cNvSpPr>
          <p:nvPr>
            <p:ph type="body" sz="quarter" idx="51"/>
          </p:nvPr>
        </p:nvSpPr>
        <p:spPr>
          <a:xfrm>
            <a:off x="1216800" y="3139188"/>
            <a:ext cx="5455522" cy="154230"/>
          </a:xfrm>
        </p:spPr>
        <p:txBody>
          <a:bodyPr lIns="0" rIns="0">
            <a:noAutofit/>
          </a:bodyPr>
          <a:lstStyle>
            <a:lvl1pPr marL="0" indent="0">
              <a:buNone/>
              <a:defRPr sz="1200" b="0">
                <a:latin typeface="+mj-lt"/>
              </a:defRPr>
            </a:lvl1pPr>
          </a:lstStyle>
          <a:p>
            <a:pPr lvl="0"/>
            <a:r>
              <a:rPr lang="en-US" smtClean="0"/>
              <a:t>Click to edit Master text styles</a:t>
            </a:r>
          </a:p>
        </p:txBody>
      </p:sp>
      <p:sp>
        <p:nvSpPr>
          <p:cNvPr id="63" name="Lawyer Picture 2"/>
          <p:cNvSpPr>
            <a:spLocks noGrp="1" noChangeAspect="1"/>
          </p:cNvSpPr>
          <p:nvPr>
            <p:ph type="pic" sz="quarter" idx="48"/>
          </p:nvPr>
        </p:nvSpPr>
        <p:spPr>
          <a:xfrm>
            <a:off x="284162" y="3156742"/>
            <a:ext cx="864000" cy="865394"/>
          </a:xfrm>
        </p:spPr>
        <p:txBody>
          <a:bodyPr>
            <a:noAutofit/>
          </a:bodyPr>
          <a:lstStyle>
            <a:lvl1pPr>
              <a:defRPr sz="1000"/>
            </a:lvl1pPr>
          </a:lstStyle>
          <a:p>
            <a:r>
              <a:rPr lang="en-US" smtClean="0"/>
              <a:t>Click icon to add picture</a:t>
            </a:r>
            <a:endParaRPr lang="en-GB"/>
          </a:p>
        </p:txBody>
      </p:sp>
      <p:cxnSp>
        <p:nvCxnSpPr>
          <p:cNvPr id="60" name="Line between Bios"/>
          <p:cNvCxnSpPr/>
          <p:nvPr userDrawn="1"/>
        </p:nvCxnSpPr>
        <p:spPr>
          <a:xfrm flipH="1">
            <a:off x="288000" y="3072981"/>
            <a:ext cx="8568000" cy="0"/>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Social Media Text 1"/>
          <p:cNvSpPr>
            <a:spLocks noGrp="1"/>
          </p:cNvSpPr>
          <p:nvPr>
            <p:ph type="body" sz="quarter" idx="14"/>
          </p:nvPr>
        </p:nvSpPr>
        <p:spPr>
          <a:xfrm>
            <a:off x="7172325" y="2214846"/>
            <a:ext cx="1695450" cy="769501"/>
          </a:xfrm>
        </p:spPr>
        <p:txBody>
          <a:bodyPr lIns="0" rIns="0">
            <a:noAutofit/>
          </a:bodyPr>
          <a:lstStyle>
            <a:lvl1pPr marL="0" indent="0">
              <a:lnSpc>
                <a:spcPct val="110000"/>
              </a:lnSpc>
              <a:spcAft>
                <a:spcPts val="0"/>
              </a:spcAft>
              <a:buNone/>
              <a:defRPr sz="1000">
                <a:latin typeface="+mj-lt"/>
              </a:defRPr>
            </a:lvl1pPr>
            <a:lvl2pPr marL="273050" indent="0">
              <a:buNone/>
              <a:defRPr sz="1000">
                <a:latin typeface="+mj-lt"/>
              </a:defRPr>
            </a:lvl2pPr>
            <a:lvl3pPr marL="544512" indent="0">
              <a:buNone/>
              <a:defRPr sz="1000">
                <a:latin typeface="+mj-lt"/>
              </a:defRPr>
            </a:lvl3pPr>
            <a:lvl4pPr marL="809625" indent="0">
              <a:buNone/>
              <a:defRPr sz="1000">
                <a:latin typeface="+mj-lt"/>
              </a:defRPr>
            </a:lvl4pPr>
            <a:lvl5pPr marL="1081087" indent="0">
              <a:buNone/>
              <a:defRPr sz="1000">
                <a:latin typeface="+mj-lt"/>
              </a:defRPr>
            </a:lvl5pPr>
          </a:lstStyle>
          <a:p>
            <a:pPr lvl="0"/>
            <a:r>
              <a:rPr lang="en-US" smtClean="0"/>
              <a:t>Click to edit Master text styles</a:t>
            </a:r>
          </a:p>
        </p:txBody>
      </p:sp>
      <p:sp>
        <p:nvSpPr>
          <p:cNvPr id="38" name="Social Media Heading 1"/>
          <p:cNvSpPr txBox="1"/>
          <p:nvPr userDrawn="1"/>
        </p:nvSpPr>
        <p:spPr>
          <a:xfrm>
            <a:off x="7172325" y="2042145"/>
            <a:ext cx="678071" cy="246221"/>
          </a:xfrm>
          <a:prstGeom prst="rect">
            <a:avLst/>
          </a:prstGeom>
          <a:noFill/>
        </p:spPr>
        <p:txBody>
          <a:bodyPr wrap="none" lIns="0" rIns="0" rtlCol="0">
            <a:spAutoFit/>
          </a:bodyPr>
          <a:lstStyle/>
          <a:p>
            <a:r>
              <a:rPr lang="en-GB" sz="1000" b="1" smtClean="0">
                <a:solidFill>
                  <a:schemeClr val="accent1"/>
                </a:solidFill>
                <a:latin typeface="+mj-lt"/>
              </a:rPr>
              <a:t>Social Media</a:t>
            </a:r>
            <a:endParaRPr lang="en-GB" sz="1000" b="1">
              <a:solidFill>
                <a:schemeClr val="accent1"/>
              </a:solidFill>
              <a:latin typeface="+mj-lt"/>
            </a:endParaRPr>
          </a:p>
        </p:txBody>
      </p:sp>
      <p:sp>
        <p:nvSpPr>
          <p:cNvPr id="37" name="Area of Focus Text 1"/>
          <p:cNvSpPr>
            <a:spLocks noGrp="1"/>
          </p:cNvSpPr>
          <p:nvPr>
            <p:ph type="body" sz="quarter" idx="45"/>
          </p:nvPr>
        </p:nvSpPr>
        <p:spPr>
          <a:xfrm>
            <a:off x="7172325" y="1344896"/>
            <a:ext cx="1695450" cy="769501"/>
          </a:xfrm>
        </p:spPr>
        <p:txBody>
          <a:bodyPr lIns="0" rIns="0">
            <a:noAutofit/>
          </a:bodyPr>
          <a:lstStyle>
            <a:lvl1pPr marL="0" indent="0">
              <a:lnSpc>
                <a:spcPct val="110000"/>
              </a:lnSpc>
              <a:spcAft>
                <a:spcPts val="0"/>
              </a:spcAft>
              <a:buNone/>
              <a:defRPr sz="1000">
                <a:latin typeface="+mj-lt"/>
              </a:defRPr>
            </a:lvl1pPr>
            <a:lvl2pPr marL="273050" indent="0">
              <a:buNone/>
              <a:defRPr sz="1000">
                <a:latin typeface="+mj-lt"/>
              </a:defRPr>
            </a:lvl2pPr>
            <a:lvl3pPr marL="544512" indent="0">
              <a:buNone/>
              <a:defRPr sz="1000">
                <a:latin typeface="+mj-lt"/>
              </a:defRPr>
            </a:lvl3pPr>
            <a:lvl4pPr marL="809625" indent="0">
              <a:buNone/>
              <a:defRPr sz="1000">
                <a:latin typeface="+mj-lt"/>
              </a:defRPr>
            </a:lvl4pPr>
            <a:lvl5pPr marL="1081087" indent="0">
              <a:buNone/>
              <a:defRPr sz="1000">
                <a:latin typeface="+mj-lt"/>
              </a:defRPr>
            </a:lvl5pPr>
          </a:lstStyle>
          <a:p>
            <a:pPr lvl="0"/>
            <a:r>
              <a:rPr lang="en-US" smtClean="0"/>
              <a:t>Click to edit Master text styles</a:t>
            </a:r>
          </a:p>
        </p:txBody>
      </p:sp>
      <p:sp>
        <p:nvSpPr>
          <p:cNvPr id="16" name="Area of Focus Heading 1"/>
          <p:cNvSpPr txBox="1"/>
          <p:nvPr userDrawn="1"/>
        </p:nvSpPr>
        <p:spPr>
          <a:xfrm>
            <a:off x="7172325" y="1179150"/>
            <a:ext cx="767839" cy="246221"/>
          </a:xfrm>
          <a:prstGeom prst="rect">
            <a:avLst/>
          </a:prstGeom>
          <a:noFill/>
        </p:spPr>
        <p:txBody>
          <a:bodyPr wrap="none" lIns="0" rIns="0" rtlCol="0">
            <a:spAutoFit/>
          </a:bodyPr>
          <a:lstStyle/>
          <a:p>
            <a:r>
              <a:rPr lang="en-GB" sz="1000" b="1" smtClean="0">
                <a:solidFill>
                  <a:schemeClr val="accent1"/>
                </a:solidFill>
                <a:latin typeface="+mj-lt"/>
              </a:rPr>
              <a:t>Areas</a:t>
            </a:r>
            <a:r>
              <a:rPr lang="en-GB" sz="1000" b="1" baseline="0" smtClean="0">
                <a:solidFill>
                  <a:schemeClr val="accent1"/>
                </a:solidFill>
                <a:latin typeface="+mj-lt"/>
              </a:rPr>
              <a:t> of Focus</a:t>
            </a:r>
            <a:endParaRPr lang="en-GB" sz="1000" b="1">
              <a:solidFill>
                <a:schemeClr val="accent1"/>
              </a:solidFill>
              <a:latin typeface="+mj-lt"/>
            </a:endParaRPr>
          </a:p>
        </p:txBody>
      </p:sp>
      <p:sp>
        <p:nvSpPr>
          <p:cNvPr id="5" name="Biography Text 1"/>
          <p:cNvSpPr>
            <a:spLocks noGrp="1"/>
          </p:cNvSpPr>
          <p:nvPr>
            <p:ph type="body" sz="quarter" idx="46"/>
          </p:nvPr>
        </p:nvSpPr>
        <p:spPr>
          <a:xfrm>
            <a:off x="284163" y="2114397"/>
            <a:ext cx="6681787" cy="869950"/>
          </a:xfrm>
        </p:spPr>
        <p:txBody>
          <a:bodyPr>
            <a:noAutofit/>
          </a:bodyPr>
          <a:lstStyle>
            <a:lvl1pPr marL="0" indent="0">
              <a:lnSpc>
                <a:spcPct val="110000"/>
              </a:lnSpc>
              <a:spcAft>
                <a:spcPts val="300"/>
              </a:spcAft>
              <a:buNone/>
              <a:defRPr sz="1000"/>
            </a:lvl1pPr>
            <a:lvl2pPr marL="180975" indent="-180975">
              <a:lnSpc>
                <a:spcPct val="110000"/>
              </a:lnSpc>
              <a:spcAft>
                <a:spcPts val="300"/>
              </a:spcAft>
              <a:defRPr sz="1000"/>
            </a:lvl2pPr>
            <a:lvl3pPr marL="361950" indent="-180975">
              <a:lnSpc>
                <a:spcPct val="110000"/>
              </a:lnSpc>
              <a:spcAft>
                <a:spcPts val="300"/>
              </a:spcAft>
              <a:defRPr sz="1000"/>
            </a:lvl3pPr>
            <a:lvl4pPr marL="534988" indent="-180975">
              <a:lnSpc>
                <a:spcPct val="110000"/>
              </a:lnSpc>
              <a:spcAft>
                <a:spcPts val="300"/>
              </a:spcAft>
              <a:tabLst>
                <a:tab pos="361950" algn="l"/>
              </a:tabLst>
              <a:defRPr sz="1000"/>
            </a:lvl4pPr>
            <a:lvl5pPr marL="715963" indent="-180975">
              <a:lnSpc>
                <a:spcPct val="110000"/>
              </a:lnSpc>
              <a:spcAft>
                <a:spcPts val="300"/>
              </a:spcAft>
              <a:tabLst>
                <a:tab pos="361950" algn="l"/>
              </a:tabLst>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30" name="Email 1"/>
          <p:cNvSpPr>
            <a:spLocks noGrp="1"/>
          </p:cNvSpPr>
          <p:nvPr>
            <p:ph type="body" sz="quarter" idx="13"/>
          </p:nvPr>
        </p:nvSpPr>
        <p:spPr>
          <a:xfrm>
            <a:off x="1216800" y="1848257"/>
            <a:ext cx="3753251" cy="194060"/>
          </a:xfrm>
        </p:spPr>
        <p:txBody>
          <a:bodyPr lIns="0" rIns="0">
            <a:noAutofit/>
          </a:bodyPr>
          <a:lstStyle>
            <a:lvl1pPr marL="0" indent="0">
              <a:buNone/>
              <a:defRPr sz="900">
                <a:latin typeface="+mj-lt"/>
              </a:defRPr>
            </a:lvl1pPr>
            <a:lvl2pPr marL="273050" indent="0">
              <a:buNone/>
              <a:defRPr sz="1000">
                <a:latin typeface="+mj-lt"/>
              </a:defRPr>
            </a:lvl2pPr>
            <a:lvl3pPr marL="544512" indent="0">
              <a:buNone/>
              <a:defRPr sz="1000">
                <a:latin typeface="+mj-lt"/>
              </a:defRPr>
            </a:lvl3pPr>
            <a:lvl4pPr marL="809625" indent="0">
              <a:buNone/>
              <a:defRPr sz="1000">
                <a:latin typeface="+mj-lt"/>
              </a:defRPr>
            </a:lvl4pPr>
            <a:lvl5pPr marL="1081087" indent="0">
              <a:buNone/>
              <a:defRPr sz="1000">
                <a:latin typeface="+mj-lt"/>
              </a:defRPr>
            </a:lvl5pPr>
          </a:lstStyle>
          <a:p>
            <a:pPr lvl="0"/>
            <a:r>
              <a:rPr lang="en-US" smtClean="0"/>
              <a:t>Click to edit Master text styles</a:t>
            </a:r>
          </a:p>
        </p:txBody>
      </p:sp>
      <p:sp>
        <p:nvSpPr>
          <p:cNvPr id="29" name="Phone No 1"/>
          <p:cNvSpPr>
            <a:spLocks noGrp="1"/>
          </p:cNvSpPr>
          <p:nvPr>
            <p:ph type="body" sz="quarter" idx="12"/>
          </p:nvPr>
        </p:nvSpPr>
        <p:spPr>
          <a:xfrm>
            <a:off x="1332000" y="1688627"/>
            <a:ext cx="2270255" cy="124200"/>
          </a:xfrm>
        </p:spPr>
        <p:txBody>
          <a:bodyPr anchor="ctr" anchorCtr="0">
            <a:noAutofit/>
          </a:bodyPr>
          <a:lstStyle>
            <a:lvl1pPr marL="0" indent="0">
              <a:buNone/>
              <a:defRPr sz="900">
                <a:latin typeface="+mj-lt"/>
              </a:defRPr>
            </a:lvl1pPr>
            <a:lvl2pPr marL="273050" indent="0">
              <a:buNone/>
              <a:defRPr sz="1000">
                <a:latin typeface="+mj-lt"/>
              </a:defRPr>
            </a:lvl2pPr>
            <a:lvl3pPr marL="544512" indent="0">
              <a:buNone/>
              <a:defRPr sz="1000">
                <a:latin typeface="+mj-lt"/>
              </a:defRPr>
            </a:lvl3pPr>
            <a:lvl4pPr marL="809625" indent="0">
              <a:buNone/>
              <a:defRPr sz="1000">
                <a:latin typeface="+mj-lt"/>
              </a:defRPr>
            </a:lvl4pPr>
            <a:lvl5pPr marL="1081087" indent="0">
              <a:buNone/>
              <a:defRPr sz="1000">
                <a:latin typeface="+mj-lt"/>
              </a:defRPr>
            </a:lvl5pPr>
          </a:lstStyle>
          <a:p>
            <a:pPr lvl="0"/>
            <a:r>
              <a:rPr lang="en-US" smtClean="0"/>
              <a:t>Click to edit Master text styles</a:t>
            </a:r>
          </a:p>
        </p:txBody>
      </p:sp>
      <p:sp>
        <p:nvSpPr>
          <p:cNvPr id="31" name="T1"/>
          <p:cNvSpPr txBox="1"/>
          <p:nvPr userDrawn="1"/>
        </p:nvSpPr>
        <p:spPr>
          <a:xfrm>
            <a:off x="1216800" y="1626527"/>
            <a:ext cx="51296" cy="248400"/>
          </a:xfrm>
          <a:prstGeom prst="rect">
            <a:avLst/>
          </a:prstGeom>
          <a:noFill/>
        </p:spPr>
        <p:txBody>
          <a:bodyPr wrap="none" lIns="0" rIns="0" rtlCol="0" anchor="ctr" anchorCtr="0">
            <a:noAutofit/>
          </a:bodyPr>
          <a:lstStyle/>
          <a:p>
            <a:r>
              <a:rPr lang="en-GB" sz="1000" b="0" smtClean="0">
                <a:solidFill>
                  <a:schemeClr val="accent6"/>
                </a:solidFill>
                <a:latin typeface="+mj-lt"/>
              </a:rPr>
              <a:t>T</a:t>
            </a:r>
            <a:endParaRPr lang="en-GB" sz="1000" b="0">
              <a:solidFill>
                <a:schemeClr val="accent6"/>
              </a:solidFill>
              <a:latin typeface="+mj-lt"/>
            </a:endParaRPr>
          </a:p>
        </p:txBody>
      </p:sp>
      <p:sp>
        <p:nvSpPr>
          <p:cNvPr id="33" name="Role Location 1"/>
          <p:cNvSpPr>
            <a:spLocks noGrp="1"/>
          </p:cNvSpPr>
          <p:nvPr>
            <p:ph type="body" sz="quarter" idx="19"/>
          </p:nvPr>
        </p:nvSpPr>
        <p:spPr>
          <a:xfrm>
            <a:off x="1216800" y="1416082"/>
            <a:ext cx="5455522" cy="171173"/>
          </a:xfrm>
        </p:spPr>
        <p:txBody>
          <a:bodyPr lIns="0" rIns="0">
            <a:noAutofit/>
          </a:bodyPr>
          <a:lstStyle>
            <a:lvl1pPr marL="0" indent="0">
              <a:buNone/>
              <a:defRPr sz="1000" b="0">
                <a:latin typeface="+mj-lt"/>
              </a:defRPr>
            </a:lvl1pPr>
          </a:lstStyle>
          <a:p>
            <a:pPr lvl="0"/>
            <a:r>
              <a:rPr lang="en-US" smtClean="0"/>
              <a:t>Click to edit Master text styles</a:t>
            </a:r>
          </a:p>
        </p:txBody>
      </p:sp>
      <p:sp>
        <p:nvSpPr>
          <p:cNvPr id="32" name="Lawyer Name 1"/>
          <p:cNvSpPr>
            <a:spLocks noGrp="1"/>
          </p:cNvSpPr>
          <p:nvPr>
            <p:ph type="body" sz="quarter" idx="17"/>
          </p:nvPr>
        </p:nvSpPr>
        <p:spPr>
          <a:xfrm>
            <a:off x="1216800" y="1172367"/>
            <a:ext cx="5455522" cy="154230"/>
          </a:xfrm>
        </p:spPr>
        <p:txBody>
          <a:bodyPr lIns="0" rIns="0">
            <a:noAutofit/>
          </a:bodyPr>
          <a:lstStyle>
            <a:lvl1pPr marL="0" indent="0">
              <a:buNone/>
              <a:defRPr sz="1200" b="0">
                <a:latin typeface="+mj-lt"/>
              </a:defRPr>
            </a:lvl1pPr>
          </a:lstStyle>
          <a:p>
            <a:pPr lvl="0"/>
            <a:r>
              <a:rPr lang="en-US" smtClean="0"/>
              <a:t>Click to edit Master text styles</a:t>
            </a:r>
          </a:p>
        </p:txBody>
      </p:sp>
      <p:sp>
        <p:nvSpPr>
          <p:cNvPr id="28" name="Lawyer Picture 1"/>
          <p:cNvSpPr>
            <a:spLocks noGrp="1" noChangeAspect="1"/>
          </p:cNvSpPr>
          <p:nvPr>
            <p:ph type="pic" sz="quarter" idx="11"/>
          </p:nvPr>
        </p:nvSpPr>
        <p:spPr>
          <a:xfrm>
            <a:off x="284162" y="1189921"/>
            <a:ext cx="864000" cy="865394"/>
          </a:xfrm>
        </p:spPr>
        <p:txBody>
          <a:bodyPr>
            <a:noAutofit/>
          </a:bodyPr>
          <a:lstStyle>
            <a:lvl1pPr>
              <a:defRPr sz="1000"/>
            </a:lvl1pPr>
          </a:lstStyle>
          <a:p>
            <a:r>
              <a:rPr lang="en-US" smtClean="0"/>
              <a:t>Click icon to add picture</a:t>
            </a:r>
            <a:endParaRPr lang="en-GB"/>
          </a:p>
        </p:txBody>
      </p:sp>
      <p:sp>
        <p:nvSpPr>
          <p:cNvPr id="26" name="Slide Subtitle"/>
          <p:cNvSpPr>
            <a:spLocks noGrp="1"/>
          </p:cNvSpPr>
          <p:nvPr>
            <p:ph type="body" sz="quarter" idx="16"/>
          </p:nvPr>
        </p:nvSpPr>
        <p:spPr>
          <a:xfrm>
            <a:off x="284164" y="735013"/>
            <a:ext cx="5892997" cy="446400"/>
          </a:xfrm>
        </p:spPr>
        <p:txBody>
          <a:bodyPr>
            <a:normAutofit/>
          </a:bodyPr>
          <a:lstStyle>
            <a:lvl1pPr marL="0" indent="0">
              <a:buNone/>
              <a:defRPr sz="2400" b="0">
                <a:solidFill>
                  <a:schemeClr val="accent1"/>
                </a:solidFill>
                <a:latin typeface="+mj-lt"/>
              </a:defRPr>
            </a:lvl1pPr>
            <a:lvl2pPr marL="273050" indent="0">
              <a:buNone/>
              <a:defRPr/>
            </a:lvl2pPr>
            <a:lvl3pPr marL="544512" indent="0">
              <a:buNone/>
              <a:defRPr/>
            </a:lvl3pPr>
            <a:lvl4pPr marL="809625" indent="0">
              <a:buNone/>
              <a:defRPr/>
            </a:lvl4pPr>
            <a:lvl5pPr marL="1081087" indent="0">
              <a:buNone/>
              <a:defRPr/>
            </a:lvl5pPr>
          </a:lstStyle>
          <a:p>
            <a:pPr lvl="0"/>
            <a:r>
              <a:rPr lang="en-US" smtClean="0"/>
              <a:t>Click to edit Master text styles</a:t>
            </a:r>
          </a:p>
        </p:txBody>
      </p:sp>
      <p:sp>
        <p:nvSpPr>
          <p:cNvPr id="34" name="Slide Title"/>
          <p:cNvSpPr>
            <a:spLocks noGrp="1"/>
          </p:cNvSpPr>
          <p:nvPr>
            <p:ph type="title"/>
          </p:nvPr>
        </p:nvSpPr>
        <p:spPr>
          <a:xfrm>
            <a:off x="288000" y="288000"/>
            <a:ext cx="8568000" cy="446400"/>
          </a:xfrm>
        </p:spPr>
        <p:txBody>
          <a:bodyPr/>
          <a:lstStyle/>
          <a:p>
            <a:r>
              <a:rPr lang="en-US" smtClean="0"/>
              <a:t>Click to edit Master title style</a:t>
            </a:r>
            <a:endParaRPr lang="en-GB"/>
          </a:p>
        </p:txBody>
      </p:sp>
    </p:spTree>
    <p:extLst>
      <p:ext uri="{BB962C8B-B14F-4D97-AF65-F5344CB8AC3E}">
        <p14:creationId xmlns:p14="http://schemas.microsoft.com/office/powerpoint/2010/main" val="28401049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ual column offset left">
    <p:spTree>
      <p:nvGrpSpPr>
        <p:cNvPr id="1" name=""/>
        <p:cNvGrpSpPr/>
        <p:nvPr/>
      </p:nvGrpSpPr>
      <p:grpSpPr>
        <a:xfrm>
          <a:off x="0" y="0"/>
          <a:ext cx="0" cy="0"/>
          <a:chOff x="0" y="0"/>
          <a:chExt cx="0" cy="0"/>
        </a:xfrm>
      </p:grpSpPr>
      <p:sp>
        <p:nvSpPr>
          <p:cNvPr id="10" name="Entity Name Placeholder"/>
          <p:cNvSpPr>
            <a:spLocks noGrp="1"/>
          </p:cNvSpPr>
          <p:nvPr>
            <p:ph type="ftr" sz="quarter" idx="3"/>
          </p:nvPr>
        </p:nvSpPr>
        <p:spPr>
          <a:xfrm>
            <a:off x="5765041" y="4837040"/>
            <a:ext cx="2895600" cy="216000"/>
          </a:xfrm>
          <a:prstGeom prst="rect">
            <a:avLst/>
          </a:prstGeom>
        </p:spPr>
        <p:txBody>
          <a:bodyPr vert="horz" lIns="0" tIns="45720" rIns="0" bIns="45720" rtlCol="0" anchor="ctr"/>
          <a:lstStyle>
            <a:lvl1pPr algn="ctr">
              <a:defRPr sz="800">
                <a:solidFill>
                  <a:schemeClr val="accent1"/>
                </a:solidFill>
                <a:latin typeface="Calibri" panose="020F0502020204030204" pitchFamily="34" charset="0"/>
              </a:defRPr>
            </a:lvl1pPr>
          </a:lstStyle>
          <a:p>
            <a:pPr algn="r"/>
            <a:r>
              <a:rPr lang="de-DE" smtClean="0"/>
              <a:t>Hogan Lovells</a:t>
            </a:r>
          </a:p>
        </p:txBody>
      </p:sp>
      <p:sp>
        <p:nvSpPr>
          <p:cNvPr id="9" name="Slide Number"/>
          <p:cNvSpPr>
            <a:spLocks noGrp="1"/>
          </p:cNvSpPr>
          <p:nvPr>
            <p:ph type="sldNum" sz="quarter" idx="4"/>
          </p:nvPr>
        </p:nvSpPr>
        <p:spPr>
          <a:xfrm>
            <a:off x="8676542" y="4834959"/>
            <a:ext cx="305532" cy="215444"/>
          </a:xfrm>
          <a:prstGeom prst="rect">
            <a:avLst/>
          </a:prstGeom>
        </p:spPr>
        <p:txBody>
          <a:bodyPr vert="horz" wrap="none" lIns="0" tIns="45720" rIns="91440" bIns="45720" rtlCol="0" anchor="ctr">
            <a:spAutoFit/>
          </a:bodyPr>
          <a:lstStyle>
            <a:lvl1pPr algn="r">
              <a:defRPr sz="800">
                <a:solidFill>
                  <a:schemeClr val="accent1"/>
                </a:solidFill>
                <a:latin typeface="Calibri" panose="020F0502020204030204" pitchFamily="34" charset="0"/>
              </a:defRPr>
            </a:lvl1pPr>
          </a:lstStyle>
          <a:p>
            <a:r>
              <a:rPr lang="en-GB" smtClean="0"/>
              <a:t>|  </a:t>
            </a:r>
            <a:fld id="{6967D197-2218-4700-B211-63EF06F51A7E}" type="slidenum">
              <a:rPr lang="en-GB" smtClean="0"/>
              <a:pPr/>
              <a:t>‹n.›</a:t>
            </a:fld>
            <a:endParaRPr lang="en-GB"/>
          </a:p>
        </p:txBody>
      </p:sp>
      <p:cxnSp>
        <p:nvCxnSpPr>
          <p:cNvPr id="8" name="Line under Title"/>
          <p:cNvCxnSpPr/>
          <p:nvPr userDrawn="1"/>
        </p:nvCxnSpPr>
        <p:spPr>
          <a:xfrm flipH="1">
            <a:off x="288000" y="735227"/>
            <a:ext cx="8568000" cy="0"/>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2" name="Content Right Large"/>
          <p:cNvSpPr>
            <a:spLocks noGrp="1"/>
          </p:cNvSpPr>
          <p:nvPr>
            <p:ph sz="quarter" idx="16"/>
          </p:nvPr>
        </p:nvSpPr>
        <p:spPr>
          <a:xfrm>
            <a:off x="3240332" y="1338262"/>
            <a:ext cx="5615668" cy="35639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Content Left Small"/>
          <p:cNvSpPr>
            <a:spLocks noGrp="1"/>
          </p:cNvSpPr>
          <p:nvPr>
            <p:ph sz="quarter" idx="12"/>
          </p:nvPr>
        </p:nvSpPr>
        <p:spPr>
          <a:xfrm>
            <a:off x="288000" y="1338262"/>
            <a:ext cx="2664000" cy="35639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Slide Subtitle"/>
          <p:cNvSpPr>
            <a:spLocks noGrp="1"/>
          </p:cNvSpPr>
          <p:nvPr>
            <p:ph type="body" sz="quarter" idx="13"/>
          </p:nvPr>
        </p:nvSpPr>
        <p:spPr>
          <a:xfrm>
            <a:off x="287338" y="735013"/>
            <a:ext cx="8569325" cy="446400"/>
          </a:xfrm>
        </p:spPr>
        <p:txBody>
          <a:bodyPr>
            <a:normAutofit/>
          </a:bodyPr>
          <a:lstStyle>
            <a:lvl1pPr marL="0" indent="0">
              <a:buNone/>
              <a:defRPr sz="2400">
                <a:solidFill>
                  <a:schemeClr val="accent1"/>
                </a:solidFill>
                <a:latin typeface="+mj-lt"/>
              </a:defRPr>
            </a:lvl1pPr>
            <a:lvl2pPr marL="273050" indent="0">
              <a:buNone/>
              <a:defRPr/>
            </a:lvl2pPr>
            <a:lvl3pPr marL="544512" indent="0">
              <a:buNone/>
              <a:defRPr/>
            </a:lvl3pPr>
            <a:lvl4pPr marL="809625" indent="0">
              <a:buNone/>
              <a:defRPr/>
            </a:lvl4pPr>
            <a:lvl5pPr marL="1081087" indent="0">
              <a:buNone/>
              <a:defRPr/>
            </a:lvl5pPr>
          </a:lstStyle>
          <a:p>
            <a:pPr lvl="0"/>
            <a:r>
              <a:rPr lang="en-US" smtClean="0"/>
              <a:t>Click to edit Master text styles</a:t>
            </a:r>
          </a:p>
        </p:txBody>
      </p:sp>
      <p:sp>
        <p:nvSpPr>
          <p:cNvPr id="2" name="Slide Title"/>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9991730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ual column offset left comparison">
    <p:spTree>
      <p:nvGrpSpPr>
        <p:cNvPr id="1" name=""/>
        <p:cNvGrpSpPr/>
        <p:nvPr/>
      </p:nvGrpSpPr>
      <p:grpSpPr>
        <a:xfrm>
          <a:off x="0" y="0"/>
          <a:ext cx="0" cy="0"/>
          <a:chOff x="0" y="0"/>
          <a:chExt cx="0" cy="0"/>
        </a:xfrm>
      </p:grpSpPr>
      <p:sp>
        <p:nvSpPr>
          <p:cNvPr id="11" name="Entity Name Placeholder"/>
          <p:cNvSpPr>
            <a:spLocks noGrp="1"/>
          </p:cNvSpPr>
          <p:nvPr>
            <p:ph type="ftr" sz="quarter" idx="3"/>
          </p:nvPr>
        </p:nvSpPr>
        <p:spPr>
          <a:xfrm>
            <a:off x="5765041" y="4837040"/>
            <a:ext cx="2895600" cy="216000"/>
          </a:xfrm>
          <a:prstGeom prst="rect">
            <a:avLst/>
          </a:prstGeom>
        </p:spPr>
        <p:txBody>
          <a:bodyPr vert="horz" lIns="0" tIns="45720" rIns="0" bIns="45720" rtlCol="0" anchor="ctr"/>
          <a:lstStyle>
            <a:lvl1pPr algn="ctr">
              <a:defRPr sz="800">
                <a:solidFill>
                  <a:schemeClr val="accent1"/>
                </a:solidFill>
                <a:latin typeface="Calibri" panose="020F0502020204030204" pitchFamily="34" charset="0"/>
              </a:defRPr>
            </a:lvl1pPr>
          </a:lstStyle>
          <a:p>
            <a:pPr algn="r"/>
            <a:r>
              <a:rPr lang="de-DE" smtClean="0"/>
              <a:t>Hogan Lovells</a:t>
            </a:r>
          </a:p>
        </p:txBody>
      </p:sp>
      <p:sp>
        <p:nvSpPr>
          <p:cNvPr id="10" name="Slide Number"/>
          <p:cNvSpPr>
            <a:spLocks noGrp="1"/>
          </p:cNvSpPr>
          <p:nvPr>
            <p:ph type="sldNum" sz="quarter" idx="4"/>
          </p:nvPr>
        </p:nvSpPr>
        <p:spPr>
          <a:xfrm>
            <a:off x="8676542" y="4834959"/>
            <a:ext cx="305532" cy="215444"/>
          </a:xfrm>
          <a:prstGeom prst="rect">
            <a:avLst/>
          </a:prstGeom>
        </p:spPr>
        <p:txBody>
          <a:bodyPr vert="horz" wrap="none" lIns="0" tIns="45720" rIns="91440" bIns="45720" rtlCol="0" anchor="ctr">
            <a:spAutoFit/>
          </a:bodyPr>
          <a:lstStyle>
            <a:lvl1pPr algn="r">
              <a:defRPr sz="800">
                <a:solidFill>
                  <a:schemeClr val="accent1"/>
                </a:solidFill>
                <a:latin typeface="Calibri" panose="020F0502020204030204" pitchFamily="34" charset="0"/>
              </a:defRPr>
            </a:lvl1pPr>
          </a:lstStyle>
          <a:p>
            <a:r>
              <a:rPr lang="en-GB" smtClean="0"/>
              <a:t>|  </a:t>
            </a:r>
            <a:fld id="{6967D197-2218-4700-B211-63EF06F51A7E}" type="slidenum">
              <a:rPr lang="en-GB" smtClean="0"/>
              <a:pPr/>
              <a:t>‹n.›</a:t>
            </a:fld>
            <a:endParaRPr lang="en-GB"/>
          </a:p>
        </p:txBody>
      </p:sp>
      <p:cxnSp>
        <p:nvCxnSpPr>
          <p:cNvPr id="8" name="Line under Title"/>
          <p:cNvCxnSpPr/>
          <p:nvPr userDrawn="1"/>
        </p:nvCxnSpPr>
        <p:spPr>
          <a:xfrm flipH="1">
            <a:off x="288000" y="735227"/>
            <a:ext cx="8568000" cy="0"/>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2" name="Content Right Large"/>
          <p:cNvSpPr>
            <a:spLocks noGrp="1"/>
          </p:cNvSpPr>
          <p:nvPr>
            <p:ph sz="quarter" idx="16"/>
          </p:nvPr>
        </p:nvSpPr>
        <p:spPr>
          <a:xfrm>
            <a:off x="3240332" y="1705970"/>
            <a:ext cx="5615668" cy="3196230"/>
          </a:xfrm>
        </p:spPr>
        <p:txBody>
          <a:bodyPr/>
          <a:lstStyle>
            <a:lvl1pPr>
              <a:defRPr sz="20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3" name="Column Title Right Large"/>
          <p:cNvSpPr>
            <a:spLocks noGrp="1"/>
          </p:cNvSpPr>
          <p:nvPr>
            <p:ph type="body" sz="quarter" idx="17"/>
          </p:nvPr>
        </p:nvSpPr>
        <p:spPr>
          <a:xfrm>
            <a:off x="3240332" y="1338262"/>
            <a:ext cx="5615668" cy="360000"/>
          </a:xfrm>
        </p:spPr>
        <p:txBody>
          <a:bodyPr anchor="ctr" anchorCtr="0">
            <a:noAutofit/>
          </a:bodyPr>
          <a:lstStyle>
            <a:lvl1pPr marL="0" indent="0" algn="l" rtl="0">
              <a:buNone/>
              <a:defRPr sz="2200">
                <a:solidFill>
                  <a:schemeClr val="accent1"/>
                </a:solidFill>
                <a:latin typeface="+mj-lt"/>
              </a:defRPr>
            </a:lvl1pPr>
          </a:lstStyle>
          <a:p>
            <a:pPr lvl="0"/>
            <a:r>
              <a:rPr lang="en-US" smtClean="0"/>
              <a:t>Click to edit Master text styles</a:t>
            </a:r>
          </a:p>
        </p:txBody>
      </p:sp>
      <p:sp>
        <p:nvSpPr>
          <p:cNvPr id="6" name="Content Left Small"/>
          <p:cNvSpPr>
            <a:spLocks noGrp="1"/>
          </p:cNvSpPr>
          <p:nvPr>
            <p:ph sz="quarter" idx="12"/>
          </p:nvPr>
        </p:nvSpPr>
        <p:spPr>
          <a:xfrm>
            <a:off x="288000" y="1705970"/>
            <a:ext cx="2664000" cy="3196230"/>
          </a:xfrm>
        </p:spPr>
        <p:txBody>
          <a:bodyPr/>
          <a:lstStyle>
            <a:lvl1pPr>
              <a:defRPr sz="20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9" name="Column Title Left Small"/>
          <p:cNvSpPr>
            <a:spLocks noGrp="1"/>
          </p:cNvSpPr>
          <p:nvPr>
            <p:ph type="body" sz="quarter" idx="15"/>
          </p:nvPr>
        </p:nvSpPr>
        <p:spPr>
          <a:xfrm>
            <a:off x="288000" y="1338262"/>
            <a:ext cx="2664000" cy="360000"/>
          </a:xfrm>
        </p:spPr>
        <p:txBody>
          <a:bodyPr anchor="ctr" anchorCtr="0">
            <a:noAutofit/>
          </a:bodyPr>
          <a:lstStyle>
            <a:lvl1pPr marL="0" indent="0" algn="l" rtl="0">
              <a:buNone/>
              <a:defRPr sz="2200">
                <a:solidFill>
                  <a:schemeClr val="accent1"/>
                </a:solidFill>
                <a:latin typeface="+mj-lt"/>
              </a:defRPr>
            </a:lvl1pPr>
          </a:lstStyle>
          <a:p>
            <a:pPr lvl="0"/>
            <a:r>
              <a:rPr lang="en-US" smtClean="0"/>
              <a:t>Click to edit Master text styles</a:t>
            </a:r>
          </a:p>
        </p:txBody>
      </p:sp>
      <p:sp>
        <p:nvSpPr>
          <p:cNvPr id="2" name="Slide Title"/>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31077572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pic>
        <p:nvPicPr>
          <p:cNvPr id="8" name="Cover Picture"/>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11" y="0"/>
            <a:ext cx="9134977" cy="5143500"/>
          </a:xfrm>
          <a:prstGeom prst="rect">
            <a:avLst/>
          </a:prstGeom>
        </p:spPr>
      </p:pic>
      <p:sp>
        <p:nvSpPr>
          <p:cNvPr id="10" name="Cobranding Logo"/>
          <p:cNvSpPr>
            <a:spLocks noGrp="1"/>
          </p:cNvSpPr>
          <p:nvPr>
            <p:ph type="pic" sz="quarter" idx="12" hasCustomPrompt="1"/>
          </p:nvPr>
        </p:nvSpPr>
        <p:spPr>
          <a:xfrm>
            <a:off x="577850" y="1785938"/>
            <a:ext cx="2466975" cy="1216025"/>
          </a:xfrm>
        </p:spPr>
        <p:txBody>
          <a:bodyPr/>
          <a:lstStyle>
            <a:lvl1pPr marL="0" indent="0">
              <a:buFontTx/>
              <a:buNone/>
              <a:defRPr/>
            </a:lvl1pPr>
          </a:lstStyle>
          <a:p>
            <a:r>
              <a:rPr lang="en-GB" smtClean="0"/>
              <a:t>Cobranding</a:t>
            </a:r>
            <a:endParaRPr lang="en-GB"/>
          </a:p>
        </p:txBody>
      </p:sp>
      <p:sp>
        <p:nvSpPr>
          <p:cNvPr id="9" name="OurLogo"/>
          <p:cNvSpPr>
            <a:spLocks noGrp="1" noChangeAspect="1"/>
          </p:cNvSpPr>
          <p:nvPr>
            <p:ph type="pic" sz="quarter" idx="13"/>
          </p:nvPr>
        </p:nvSpPr>
        <p:spPr>
          <a:xfrm>
            <a:off x="576000" y="576000"/>
            <a:ext cx="828000" cy="828000"/>
          </a:xfrm>
        </p:spPr>
        <p:txBody>
          <a:bodyPr/>
          <a:lstStyle>
            <a:lvl1pPr marL="0" indent="0">
              <a:buNone/>
              <a:defRPr/>
            </a:lvl1pPr>
          </a:lstStyle>
          <a:p>
            <a:r>
              <a:rPr lang="en-US" smtClean="0"/>
              <a:t>Click icon to add picture</a:t>
            </a:r>
            <a:endParaRPr lang="en-GB"/>
          </a:p>
        </p:txBody>
      </p:sp>
      <p:sp>
        <p:nvSpPr>
          <p:cNvPr id="13" name="Cover Additional Title"/>
          <p:cNvSpPr>
            <a:spLocks noGrp="1"/>
          </p:cNvSpPr>
          <p:nvPr>
            <p:ph type="body" sz="quarter" idx="11"/>
          </p:nvPr>
        </p:nvSpPr>
        <p:spPr>
          <a:xfrm>
            <a:off x="575999" y="4082725"/>
            <a:ext cx="5040000" cy="686125"/>
          </a:xfrm>
        </p:spPr>
        <p:txBody>
          <a:bodyPr>
            <a:normAutofit/>
          </a:bodyPr>
          <a:lstStyle>
            <a:lvl1pPr marL="0" indent="0" algn="l">
              <a:buNone/>
              <a:defRPr sz="1600" baseline="0">
                <a:solidFill>
                  <a:srgbClr val="4D4D4D"/>
                </a:solidFill>
                <a:latin typeface="+mj-lt"/>
              </a:defRPr>
            </a:lvl1pPr>
            <a:lvl2pPr>
              <a:defRPr>
                <a:solidFill>
                  <a:schemeClr val="tx2"/>
                </a:solidFill>
                <a:latin typeface="+mj-lt"/>
              </a:defRPr>
            </a:lvl2pPr>
            <a:lvl3pPr>
              <a:defRPr>
                <a:solidFill>
                  <a:schemeClr val="tx2"/>
                </a:solidFill>
                <a:latin typeface="+mj-lt"/>
              </a:defRPr>
            </a:lvl3pPr>
            <a:lvl4pPr>
              <a:defRPr>
                <a:solidFill>
                  <a:schemeClr val="tx2"/>
                </a:solidFill>
                <a:latin typeface="+mj-lt"/>
              </a:defRPr>
            </a:lvl4pPr>
            <a:lvl5pPr>
              <a:defRPr>
                <a:solidFill>
                  <a:schemeClr val="tx2"/>
                </a:solidFill>
                <a:latin typeface="+mj-lt"/>
              </a:defRPr>
            </a:lvl5pPr>
          </a:lstStyle>
          <a:p>
            <a:pPr lvl="0"/>
            <a:r>
              <a:rPr lang="en-US" smtClean="0"/>
              <a:t>Click to edit Master text styles</a:t>
            </a:r>
          </a:p>
        </p:txBody>
      </p:sp>
      <p:sp>
        <p:nvSpPr>
          <p:cNvPr id="12" name="Cover Subtitle"/>
          <p:cNvSpPr>
            <a:spLocks noGrp="1"/>
          </p:cNvSpPr>
          <p:nvPr>
            <p:ph type="body" sz="quarter" idx="10"/>
          </p:nvPr>
        </p:nvSpPr>
        <p:spPr>
          <a:xfrm>
            <a:off x="575999" y="3646479"/>
            <a:ext cx="5040000" cy="430213"/>
          </a:xfrm>
        </p:spPr>
        <p:txBody>
          <a:bodyPr>
            <a:noAutofit/>
          </a:bodyPr>
          <a:lstStyle>
            <a:lvl1pPr marL="0" indent="0">
              <a:buNone/>
              <a:defRPr sz="2400">
                <a:solidFill>
                  <a:schemeClr val="accent1"/>
                </a:solidFill>
                <a:latin typeface="+mj-lt"/>
              </a:defRPr>
            </a:lvl1pPr>
            <a:lvl2pPr>
              <a:defRPr>
                <a:solidFill>
                  <a:schemeClr val="tx2"/>
                </a:solidFill>
                <a:latin typeface="+mj-lt"/>
              </a:defRPr>
            </a:lvl2pPr>
            <a:lvl3pPr>
              <a:defRPr>
                <a:solidFill>
                  <a:schemeClr val="tx2"/>
                </a:solidFill>
                <a:latin typeface="+mj-lt"/>
              </a:defRPr>
            </a:lvl3pPr>
            <a:lvl4pPr>
              <a:defRPr>
                <a:solidFill>
                  <a:schemeClr val="tx2"/>
                </a:solidFill>
                <a:latin typeface="+mj-lt"/>
              </a:defRPr>
            </a:lvl4pPr>
            <a:lvl5pPr>
              <a:defRPr>
                <a:solidFill>
                  <a:schemeClr val="tx2"/>
                </a:solidFill>
                <a:latin typeface="+mj-lt"/>
              </a:defRPr>
            </a:lvl5pPr>
          </a:lstStyle>
          <a:p>
            <a:pPr lvl="0"/>
            <a:r>
              <a:rPr lang="en-US" smtClean="0"/>
              <a:t>Click to edit Master text styles</a:t>
            </a:r>
          </a:p>
        </p:txBody>
      </p:sp>
      <p:sp>
        <p:nvSpPr>
          <p:cNvPr id="11" name="Cover Title"/>
          <p:cNvSpPr>
            <a:spLocks noGrp="1"/>
          </p:cNvSpPr>
          <p:nvPr>
            <p:ph type="title"/>
          </p:nvPr>
        </p:nvSpPr>
        <p:spPr>
          <a:xfrm>
            <a:off x="576000" y="3199302"/>
            <a:ext cx="6389950" cy="446400"/>
          </a:xfrm>
        </p:spPr>
        <p:txBody>
          <a:bodyPr anchor="b" anchorCtr="0">
            <a:noAutofit/>
          </a:bodyPr>
          <a:lstStyle>
            <a:lvl1pPr>
              <a:defRPr sz="3200"/>
            </a:lvl1pPr>
          </a:lstStyle>
          <a:p>
            <a:r>
              <a:rPr lang="en-US" smtClean="0"/>
              <a:t>Click to edit Master title style</a:t>
            </a:r>
            <a:endParaRPr lang="en-GB" dirty="0"/>
          </a:p>
        </p:txBody>
      </p:sp>
    </p:spTree>
    <p:extLst>
      <p:ext uri="{BB962C8B-B14F-4D97-AF65-F5344CB8AC3E}">
        <p14:creationId xmlns:p14="http://schemas.microsoft.com/office/powerpoint/2010/main" val="3206202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ual column offset right">
    <p:spTree>
      <p:nvGrpSpPr>
        <p:cNvPr id="1" name=""/>
        <p:cNvGrpSpPr/>
        <p:nvPr/>
      </p:nvGrpSpPr>
      <p:grpSpPr>
        <a:xfrm>
          <a:off x="0" y="0"/>
          <a:ext cx="0" cy="0"/>
          <a:chOff x="0" y="0"/>
          <a:chExt cx="0" cy="0"/>
        </a:xfrm>
      </p:grpSpPr>
      <p:sp>
        <p:nvSpPr>
          <p:cNvPr id="10" name="Entity Name Placeholder"/>
          <p:cNvSpPr>
            <a:spLocks noGrp="1"/>
          </p:cNvSpPr>
          <p:nvPr>
            <p:ph type="ftr" sz="quarter" idx="3"/>
          </p:nvPr>
        </p:nvSpPr>
        <p:spPr>
          <a:xfrm>
            <a:off x="5765041" y="4837040"/>
            <a:ext cx="2895600" cy="216000"/>
          </a:xfrm>
          <a:prstGeom prst="rect">
            <a:avLst/>
          </a:prstGeom>
        </p:spPr>
        <p:txBody>
          <a:bodyPr vert="horz" lIns="0" tIns="45720" rIns="0" bIns="45720" rtlCol="0" anchor="ctr"/>
          <a:lstStyle>
            <a:lvl1pPr algn="ctr">
              <a:defRPr sz="800">
                <a:solidFill>
                  <a:schemeClr val="accent1"/>
                </a:solidFill>
                <a:latin typeface="Calibri" panose="020F0502020204030204" pitchFamily="34" charset="0"/>
              </a:defRPr>
            </a:lvl1pPr>
          </a:lstStyle>
          <a:p>
            <a:pPr algn="r"/>
            <a:r>
              <a:rPr lang="de-DE" smtClean="0"/>
              <a:t>Hogan Lovells</a:t>
            </a:r>
          </a:p>
        </p:txBody>
      </p:sp>
      <p:sp>
        <p:nvSpPr>
          <p:cNvPr id="9" name="Slide Number"/>
          <p:cNvSpPr>
            <a:spLocks noGrp="1"/>
          </p:cNvSpPr>
          <p:nvPr>
            <p:ph type="sldNum" sz="quarter" idx="4"/>
          </p:nvPr>
        </p:nvSpPr>
        <p:spPr>
          <a:xfrm>
            <a:off x="8676542" y="4834959"/>
            <a:ext cx="305532" cy="215444"/>
          </a:xfrm>
          <a:prstGeom prst="rect">
            <a:avLst/>
          </a:prstGeom>
        </p:spPr>
        <p:txBody>
          <a:bodyPr vert="horz" wrap="none" lIns="0" tIns="45720" rIns="91440" bIns="45720" rtlCol="0" anchor="ctr">
            <a:spAutoFit/>
          </a:bodyPr>
          <a:lstStyle>
            <a:lvl1pPr algn="r">
              <a:defRPr sz="800">
                <a:solidFill>
                  <a:schemeClr val="accent1"/>
                </a:solidFill>
                <a:latin typeface="Calibri" panose="020F0502020204030204" pitchFamily="34" charset="0"/>
              </a:defRPr>
            </a:lvl1pPr>
          </a:lstStyle>
          <a:p>
            <a:r>
              <a:rPr lang="en-GB" smtClean="0"/>
              <a:t>|  </a:t>
            </a:r>
            <a:fld id="{6967D197-2218-4700-B211-63EF06F51A7E}" type="slidenum">
              <a:rPr lang="en-GB" smtClean="0"/>
              <a:pPr/>
              <a:t>‹n.›</a:t>
            </a:fld>
            <a:endParaRPr lang="en-GB"/>
          </a:p>
        </p:txBody>
      </p:sp>
      <p:cxnSp>
        <p:nvCxnSpPr>
          <p:cNvPr id="8" name="Line under Title"/>
          <p:cNvCxnSpPr/>
          <p:nvPr userDrawn="1"/>
        </p:nvCxnSpPr>
        <p:spPr>
          <a:xfrm flipH="1">
            <a:off x="288000" y="735227"/>
            <a:ext cx="8568000" cy="0"/>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4" name="Content Right Small"/>
          <p:cNvSpPr>
            <a:spLocks noGrp="1"/>
          </p:cNvSpPr>
          <p:nvPr>
            <p:ph sz="quarter" idx="18"/>
          </p:nvPr>
        </p:nvSpPr>
        <p:spPr>
          <a:xfrm>
            <a:off x="6192663" y="1338262"/>
            <a:ext cx="2664000" cy="35639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12" name="Content Left Large"/>
          <p:cNvSpPr>
            <a:spLocks noGrp="1"/>
          </p:cNvSpPr>
          <p:nvPr>
            <p:ph sz="quarter" idx="16"/>
          </p:nvPr>
        </p:nvSpPr>
        <p:spPr>
          <a:xfrm>
            <a:off x="288000" y="1338262"/>
            <a:ext cx="5616332" cy="35639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Slide Subtitle"/>
          <p:cNvSpPr>
            <a:spLocks noGrp="1"/>
          </p:cNvSpPr>
          <p:nvPr>
            <p:ph type="body" sz="quarter" idx="13"/>
          </p:nvPr>
        </p:nvSpPr>
        <p:spPr>
          <a:xfrm>
            <a:off x="287338" y="735013"/>
            <a:ext cx="8569325" cy="446400"/>
          </a:xfrm>
        </p:spPr>
        <p:txBody>
          <a:bodyPr>
            <a:normAutofit/>
          </a:bodyPr>
          <a:lstStyle>
            <a:lvl1pPr marL="0" indent="0">
              <a:buNone/>
              <a:defRPr sz="2400">
                <a:solidFill>
                  <a:schemeClr val="accent1"/>
                </a:solidFill>
                <a:latin typeface="+mj-lt"/>
              </a:defRPr>
            </a:lvl1pPr>
            <a:lvl2pPr marL="273050" indent="0">
              <a:buNone/>
              <a:defRPr/>
            </a:lvl2pPr>
            <a:lvl3pPr marL="544512" indent="0">
              <a:buNone/>
              <a:defRPr/>
            </a:lvl3pPr>
            <a:lvl4pPr marL="809625" indent="0">
              <a:buNone/>
              <a:defRPr/>
            </a:lvl4pPr>
            <a:lvl5pPr marL="1081087" indent="0">
              <a:buNone/>
              <a:defRPr/>
            </a:lvl5pPr>
          </a:lstStyle>
          <a:p>
            <a:pPr lvl="0"/>
            <a:r>
              <a:rPr lang="en-US" smtClean="0"/>
              <a:t>Click to edit Master text styles</a:t>
            </a:r>
          </a:p>
        </p:txBody>
      </p:sp>
      <p:sp>
        <p:nvSpPr>
          <p:cNvPr id="2" name="Slide Title"/>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35025142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ual column offset right comparison">
    <p:spTree>
      <p:nvGrpSpPr>
        <p:cNvPr id="1" name=""/>
        <p:cNvGrpSpPr/>
        <p:nvPr/>
      </p:nvGrpSpPr>
      <p:grpSpPr>
        <a:xfrm>
          <a:off x="0" y="0"/>
          <a:ext cx="0" cy="0"/>
          <a:chOff x="0" y="0"/>
          <a:chExt cx="0" cy="0"/>
        </a:xfrm>
      </p:grpSpPr>
      <p:sp>
        <p:nvSpPr>
          <p:cNvPr id="10" name="Entity Name Placeholder"/>
          <p:cNvSpPr>
            <a:spLocks noGrp="1"/>
          </p:cNvSpPr>
          <p:nvPr>
            <p:ph type="ftr" sz="quarter" idx="3"/>
          </p:nvPr>
        </p:nvSpPr>
        <p:spPr>
          <a:xfrm>
            <a:off x="5765041" y="4837040"/>
            <a:ext cx="2895600" cy="216000"/>
          </a:xfrm>
          <a:prstGeom prst="rect">
            <a:avLst/>
          </a:prstGeom>
        </p:spPr>
        <p:txBody>
          <a:bodyPr vert="horz" lIns="0" tIns="45720" rIns="0" bIns="45720" rtlCol="0" anchor="ctr"/>
          <a:lstStyle>
            <a:lvl1pPr algn="ctr">
              <a:defRPr sz="800">
                <a:solidFill>
                  <a:schemeClr val="accent1"/>
                </a:solidFill>
                <a:latin typeface="Calibri" panose="020F0502020204030204" pitchFamily="34" charset="0"/>
              </a:defRPr>
            </a:lvl1pPr>
          </a:lstStyle>
          <a:p>
            <a:pPr algn="r"/>
            <a:r>
              <a:rPr lang="de-DE" smtClean="0"/>
              <a:t>Hogan Lovells</a:t>
            </a:r>
          </a:p>
        </p:txBody>
      </p:sp>
      <p:sp>
        <p:nvSpPr>
          <p:cNvPr id="9" name="Slide Number"/>
          <p:cNvSpPr>
            <a:spLocks noGrp="1"/>
          </p:cNvSpPr>
          <p:nvPr>
            <p:ph type="sldNum" sz="quarter" idx="4"/>
          </p:nvPr>
        </p:nvSpPr>
        <p:spPr>
          <a:xfrm>
            <a:off x="8676542" y="4834959"/>
            <a:ext cx="305532" cy="215444"/>
          </a:xfrm>
          <a:prstGeom prst="rect">
            <a:avLst/>
          </a:prstGeom>
        </p:spPr>
        <p:txBody>
          <a:bodyPr vert="horz" wrap="none" lIns="0" tIns="45720" rIns="91440" bIns="45720" rtlCol="0" anchor="ctr">
            <a:spAutoFit/>
          </a:bodyPr>
          <a:lstStyle>
            <a:lvl1pPr algn="r">
              <a:defRPr sz="800">
                <a:solidFill>
                  <a:schemeClr val="accent1"/>
                </a:solidFill>
                <a:latin typeface="Calibri" panose="020F0502020204030204" pitchFamily="34" charset="0"/>
              </a:defRPr>
            </a:lvl1pPr>
          </a:lstStyle>
          <a:p>
            <a:r>
              <a:rPr lang="en-GB" smtClean="0"/>
              <a:t>|  </a:t>
            </a:r>
            <a:fld id="{6967D197-2218-4700-B211-63EF06F51A7E}" type="slidenum">
              <a:rPr lang="en-GB" smtClean="0"/>
              <a:pPr/>
              <a:t>‹n.›</a:t>
            </a:fld>
            <a:endParaRPr lang="en-GB"/>
          </a:p>
        </p:txBody>
      </p:sp>
      <p:cxnSp>
        <p:nvCxnSpPr>
          <p:cNvPr id="8" name="Line under Title"/>
          <p:cNvCxnSpPr/>
          <p:nvPr userDrawn="1"/>
        </p:nvCxnSpPr>
        <p:spPr>
          <a:xfrm flipH="1">
            <a:off x="288000" y="735227"/>
            <a:ext cx="8568000" cy="0"/>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4" name="Content Right Small"/>
          <p:cNvSpPr>
            <a:spLocks noGrp="1"/>
          </p:cNvSpPr>
          <p:nvPr>
            <p:ph sz="quarter" idx="18"/>
          </p:nvPr>
        </p:nvSpPr>
        <p:spPr>
          <a:xfrm>
            <a:off x="6192663" y="1705970"/>
            <a:ext cx="2664000" cy="3196230"/>
          </a:xfrm>
        </p:spPr>
        <p:txBody>
          <a:bodyPr/>
          <a:lstStyle>
            <a:lvl1pPr>
              <a:defRPr sz="16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5" name="Column Title Right Small"/>
          <p:cNvSpPr>
            <a:spLocks noGrp="1"/>
          </p:cNvSpPr>
          <p:nvPr>
            <p:ph type="body" sz="quarter" idx="19"/>
          </p:nvPr>
        </p:nvSpPr>
        <p:spPr>
          <a:xfrm>
            <a:off x="6192663" y="1338262"/>
            <a:ext cx="2664000" cy="360000"/>
          </a:xfrm>
        </p:spPr>
        <p:txBody>
          <a:bodyPr anchor="ctr" anchorCtr="0">
            <a:noAutofit/>
          </a:bodyPr>
          <a:lstStyle>
            <a:lvl1pPr marL="0" indent="0" algn="l" rtl="0">
              <a:buNone/>
              <a:defRPr sz="2200">
                <a:solidFill>
                  <a:schemeClr val="accent1"/>
                </a:solidFill>
                <a:latin typeface="+mj-lt"/>
              </a:defRPr>
            </a:lvl1pPr>
          </a:lstStyle>
          <a:p>
            <a:pPr lvl="0"/>
            <a:r>
              <a:rPr lang="en-US" smtClean="0"/>
              <a:t>Click to edit Master text styles</a:t>
            </a:r>
          </a:p>
        </p:txBody>
      </p:sp>
      <p:sp>
        <p:nvSpPr>
          <p:cNvPr id="12" name="Content Left Large"/>
          <p:cNvSpPr>
            <a:spLocks noGrp="1"/>
          </p:cNvSpPr>
          <p:nvPr>
            <p:ph sz="quarter" idx="16"/>
          </p:nvPr>
        </p:nvSpPr>
        <p:spPr>
          <a:xfrm>
            <a:off x="288000" y="1705970"/>
            <a:ext cx="5616332" cy="3196230"/>
          </a:xfrm>
        </p:spPr>
        <p:txBody>
          <a:bodyPr/>
          <a:lstStyle>
            <a:lvl1pPr>
              <a:defRPr sz="16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3" name="Column Title Left Large"/>
          <p:cNvSpPr>
            <a:spLocks noGrp="1"/>
          </p:cNvSpPr>
          <p:nvPr>
            <p:ph type="body" sz="quarter" idx="17"/>
          </p:nvPr>
        </p:nvSpPr>
        <p:spPr>
          <a:xfrm>
            <a:off x="288000" y="1338262"/>
            <a:ext cx="5616332" cy="360000"/>
          </a:xfrm>
        </p:spPr>
        <p:txBody>
          <a:bodyPr anchor="ctr" anchorCtr="0">
            <a:noAutofit/>
          </a:bodyPr>
          <a:lstStyle>
            <a:lvl1pPr marL="0" indent="0" algn="l" rtl="0">
              <a:buNone/>
              <a:defRPr sz="2200">
                <a:solidFill>
                  <a:schemeClr val="accent1"/>
                </a:solidFill>
                <a:latin typeface="+mj-lt"/>
              </a:defRPr>
            </a:lvl1pPr>
          </a:lstStyle>
          <a:p>
            <a:pPr lvl="0"/>
            <a:r>
              <a:rPr lang="en-US" smtClean="0"/>
              <a:t>Click to edit Master text styles</a:t>
            </a:r>
          </a:p>
        </p:txBody>
      </p:sp>
      <p:sp>
        <p:nvSpPr>
          <p:cNvPr id="2" name="Slide Title"/>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31001136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ction divider - box top left">
    <p:spTree>
      <p:nvGrpSpPr>
        <p:cNvPr id="1" name=""/>
        <p:cNvGrpSpPr/>
        <p:nvPr/>
      </p:nvGrpSpPr>
      <p:grpSpPr>
        <a:xfrm>
          <a:off x="0" y="0"/>
          <a:ext cx="0" cy="0"/>
          <a:chOff x="0" y="0"/>
          <a:chExt cx="0" cy="0"/>
        </a:xfrm>
      </p:grpSpPr>
      <p:sp>
        <p:nvSpPr>
          <p:cNvPr id="10" name="Section Divider Text"/>
          <p:cNvSpPr>
            <a:spLocks noGrp="1"/>
          </p:cNvSpPr>
          <p:nvPr>
            <p:ph type="body" sz="quarter" idx="11"/>
          </p:nvPr>
        </p:nvSpPr>
        <p:spPr>
          <a:xfrm>
            <a:off x="498367" y="989945"/>
            <a:ext cx="2814175" cy="660400"/>
          </a:xfrm>
        </p:spPr>
        <p:txBody>
          <a:bodyPr/>
          <a:lstStyle>
            <a:lvl1pPr marL="0" indent="0">
              <a:buNone/>
              <a:defRPr>
                <a:solidFill>
                  <a:schemeClr val="bg1"/>
                </a:solidFill>
                <a:latin typeface="+mj-lt"/>
              </a:defRPr>
            </a:lvl1pPr>
          </a:lstStyle>
          <a:p>
            <a:pPr lvl="0"/>
            <a:r>
              <a:rPr lang="en-US" smtClean="0"/>
              <a:t>Click to edit Master text styles</a:t>
            </a:r>
          </a:p>
        </p:txBody>
      </p:sp>
      <p:sp>
        <p:nvSpPr>
          <p:cNvPr id="2" name="Section Divider Title"/>
          <p:cNvSpPr>
            <a:spLocks noGrp="1"/>
          </p:cNvSpPr>
          <p:nvPr>
            <p:ph type="title"/>
          </p:nvPr>
        </p:nvSpPr>
        <p:spPr>
          <a:xfrm>
            <a:off x="498366" y="505884"/>
            <a:ext cx="3149685" cy="446400"/>
          </a:xfrm>
        </p:spPr>
        <p:txBody>
          <a:bodyPr/>
          <a:lstStyle>
            <a:lvl1pPr>
              <a:defRPr>
                <a:solidFill>
                  <a:schemeClr val="bg1"/>
                </a:solidFill>
              </a:defRPr>
            </a:lvl1pPr>
          </a:lstStyle>
          <a:p>
            <a:r>
              <a:rPr lang="en-US" smtClean="0"/>
              <a:t>Click to edit Master title style</a:t>
            </a:r>
            <a:endParaRPr lang="en-GB"/>
          </a:p>
        </p:txBody>
      </p:sp>
    </p:spTree>
    <p:extLst>
      <p:ext uri="{BB962C8B-B14F-4D97-AF65-F5344CB8AC3E}">
        <p14:creationId xmlns:p14="http://schemas.microsoft.com/office/powerpoint/2010/main" val="11544228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ection divider - box top right">
    <p:spTree>
      <p:nvGrpSpPr>
        <p:cNvPr id="1" name=""/>
        <p:cNvGrpSpPr/>
        <p:nvPr/>
      </p:nvGrpSpPr>
      <p:grpSpPr>
        <a:xfrm>
          <a:off x="0" y="0"/>
          <a:ext cx="0" cy="0"/>
          <a:chOff x="0" y="0"/>
          <a:chExt cx="0" cy="0"/>
        </a:xfrm>
      </p:grpSpPr>
      <p:sp>
        <p:nvSpPr>
          <p:cNvPr id="10" name="Section Divider Text"/>
          <p:cNvSpPr>
            <a:spLocks noGrp="1"/>
          </p:cNvSpPr>
          <p:nvPr>
            <p:ph type="body" sz="quarter" idx="11"/>
          </p:nvPr>
        </p:nvSpPr>
        <p:spPr>
          <a:xfrm>
            <a:off x="5932087" y="1412657"/>
            <a:ext cx="2814175" cy="660400"/>
          </a:xfrm>
        </p:spPr>
        <p:txBody>
          <a:bodyPr/>
          <a:lstStyle>
            <a:lvl1pPr marL="0" indent="0" algn="r">
              <a:buNone/>
              <a:defRPr>
                <a:solidFill>
                  <a:schemeClr val="bg1"/>
                </a:solidFill>
                <a:latin typeface="+mj-lt"/>
              </a:defRPr>
            </a:lvl1pPr>
          </a:lstStyle>
          <a:p>
            <a:pPr lvl="0"/>
            <a:r>
              <a:rPr lang="en-US" smtClean="0"/>
              <a:t>Click to edit Master text styles</a:t>
            </a:r>
          </a:p>
        </p:txBody>
      </p:sp>
      <p:sp>
        <p:nvSpPr>
          <p:cNvPr id="2" name="Section Divider Title"/>
          <p:cNvSpPr>
            <a:spLocks noGrp="1"/>
          </p:cNvSpPr>
          <p:nvPr>
            <p:ph type="title"/>
          </p:nvPr>
        </p:nvSpPr>
        <p:spPr>
          <a:xfrm>
            <a:off x="5934974" y="857297"/>
            <a:ext cx="2811288" cy="446400"/>
          </a:xfrm>
        </p:spPr>
        <p:txBody>
          <a:bodyPr/>
          <a:lstStyle>
            <a:lvl1pPr algn="r">
              <a:defRPr>
                <a:solidFill>
                  <a:schemeClr val="bg1"/>
                </a:solidFill>
              </a:defRPr>
            </a:lvl1pPr>
          </a:lstStyle>
          <a:p>
            <a:r>
              <a:rPr lang="en-US" smtClean="0"/>
              <a:t>Click to edit Master title style</a:t>
            </a:r>
            <a:endParaRPr lang="en-GB"/>
          </a:p>
        </p:txBody>
      </p:sp>
    </p:spTree>
    <p:extLst>
      <p:ext uri="{BB962C8B-B14F-4D97-AF65-F5344CB8AC3E}">
        <p14:creationId xmlns:p14="http://schemas.microsoft.com/office/powerpoint/2010/main" val="111488742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ection divider - box bottom left">
    <p:spTree>
      <p:nvGrpSpPr>
        <p:cNvPr id="1" name=""/>
        <p:cNvGrpSpPr/>
        <p:nvPr/>
      </p:nvGrpSpPr>
      <p:grpSpPr>
        <a:xfrm>
          <a:off x="0" y="0"/>
          <a:ext cx="0" cy="0"/>
          <a:chOff x="0" y="0"/>
          <a:chExt cx="0" cy="0"/>
        </a:xfrm>
      </p:grpSpPr>
      <p:sp>
        <p:nvSpPr>
          <p:cNvPr id="10" name="Section Divider Text"/>
          <p:cNvSpPr>
            <a:spLocks noGrp="1"/>
          </p:cNvSpPr>
          <p:nvPr>
            <p:ph type="body" sz="quarter" idx="11"/>
          </p:nvPr>
        </p:nvSpPr>
        <p:spPr>
          <a:xfrm>
            <a:off x="393929" y="4069593"/>
            <a:ext cx="2814175" cy="660400"/>
          </a:xfrm>
        </p:spPr>
        <p:txBody>
          <a:bodyPr/>
          <a:lstStyle>
            <a:lvl1pPr marL="0" indent="0" algn="l">
              <a:buNone/>
              <a:defRPr>
                <a:solidFill>
                  <a:schemeClr val="bg1"/>
                </a:solidFill>
                <a:latin typeface="+mj-lt"/>
              </a:defRPr>
            </a:lvl1pPr>
          </a:lstStyle>
          <a:p>
            <a:pPr lvl="0"/>
            <a:r>
              <a:rPr lang="en-US" smtClean="0"/>
              <a:t>Click to edit Master text styles</a:t>
            </a:r>
          </a:p>
        </p:txBody>
      </p:sp>
      <p:sp>
        <p:nvSpPr>
          <p:cNvPr id="2" name="Section Divider Title"/>
          <p:cNvSpPr>
            <a:spLocks noGrp="1"/>
          </p:cNvSpPr>
          <p:nvPr>
            <p:ph type="title"/>
          </p:nvPr>
        </p:nvSpPr>
        <p:spPr>
          <a:xfrm>
            <a:off x="396816" y="3514233"/>
            <a:ext cx="2811288" cy="446400"/>
          </a:xfrm>
        </p:spPr>
        <p:txBody>
          <a:bodyPr/>
          <a:lstStyle>
            <a:lvl1pPr algn="l">
              <a:defRPr>
                <a:solidFill>
                  <a:schemeClr val="bg1"/>
                </a:solidFill>
              </a:defRPr>
            </a:lvl1pPr>
          </a:lstStyle>
          <a:p>
            <a:r>
              <a:rPr lang="en-US" smtClean="0"/>
              <a:t>Click to edit Master title style</a:t>
            </a:r>
            <a:endParaRPr lang="en-GB"/>
          </a:p>
        </p:txBody>
      </p:sp>
    </p:spTree>
    <p:extLst>
      <p:ext uri="{BB962C8B-B14F-4D97-AF65-F5344CB8AC3E}">
        <p14:creationId xmlns:p14="http://schemas.microsoft.com/office/powerpoint/2010/main" val="5643321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ection divider - box bottom right">
    <p:spTree>
      <p:nvGrpSpPr>
        <p:cNvPr id="1" name=""/>
        <p:cNvGrpSpPr/>
        <p:nvPr/>
      </p:nvGrpSpPr>
      <p:grpSpPr>
        <a:xfrm>
          <a:off x="0" y="0"/>
          <a:ext cx="0" cy="0"/>
          <a:chOff x="0" y="0"/>
          <a:chExt cx="0" cy="0"/>
        </a:xfrm>
      </p:grpSpPr>
      <p:sp>
        <p:nvSpPr>
          <p:cNvPr id="6" name="Section Divider Text"/>
          <p:cNvSpPr>
            <a:spLocks noGrp="1"/>
          </p:cNvSpPr>
          <p:nvPr>
            <p:ph type="body" sz="quarter" idx="11"/>
          </p:nvPr>
        </p:nvSpPr>
        <p:spPr>
          <a:xfrm>
            <a:off x="5932087" y="3543381"/>
            <a:ext cx="2814175" cy="660400"/>
          </a:xfrm>
        </p:spPr>
        <p:txBody>
          <a:bodyPr/>
          <a:lstStyle>
            <a:lvl1pPr marL="0" indent="0" algn="r">
              <a:buNone/>
              <a:defRPr>
                <a:solidFill>
                  <a:schemeClr val="bg1"/>
                </a:solidFill>
                <a:latin typeface="+mj-lt"/>
              </a:defRPr>
            </a:lvl1pPr>
          </a:lstStyle>
          <a:p>
            <a:pPr lvl="0"/>
            <a:r>
              <a:rPr lang="en-US" smtClean="0"/>
              <a:t>Click to edit Master text styles</a:t>
            </a:r>
          </a:p>
        </p:txBody>
      </p:sp>
      <p:sp>
        <p:nvSpPr>
          <p:cNvPr id="5" name="Section Divider Title"/>
          <p:cNvSpPr>
            <a:spLocks noGrp="1"/>
          </p:cNvSpPr>
          <p:nvPr>
            <p:ph type="title"/>
          </p:nvPr>
        </p:nvSpPr>
        <p:spPr>
          <a:xfrm>
            <a:off x="5934974" y="2988021"/>
            <a:ext cx="2811288" cy="446400"/>
          </a:xfrm>
        </p:spPr>
        <p:txBody>
          <a:bodyPr/>
          <a:lstStyle>
            <a:lvl1pPr algn="r">
              <a:defRPr>
                <a:solidFill>
                  <a:schemeClr val="bg1"/>
                </a:solidFill>
              </a:defRPr>
            </a:lvl1pPr>
          </a:lstStyle>
          <a:p>
            <a:r>
              <a:rPr lang="en-US" smtClean="0"/>
              <a:t>Click to edit Master title style</a:t>
            </a:r>
            <a:endParaRPr lang="en-GB"/>
          </a:p>
        </p:txBody>
      </p:sp>
    </p:spTree>
    <p:extLst>
      <p:ext uri="{BB962C8B-B14F-4D97-AF65-F5344CB8AC3E}">
        <p14:creationId xmlns:p14="http://schemas.microsoft.com/office/powerpoint/2010/main" val="256861992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ection divider - box mid top">
    <p:spTree>
      <p:nvGrpSpPr>
        <p:cNvPr id="1" name=""/>
        <p:cNvGrpSpPr/>
        <p:nvPr/>
      </p:nvGrpSpPr>
      <p:grpSpPr>
        <a:xfrm>
          <a:off x="0" y="0"/>
          <a:ext cx="0" cy="0"/>
          <a:chOff x="0" y="0"/>
          <a:chExt cx="0" cy="0"/>
        </a:xfrm>
      </p:grpSpPr>
      <p:sp>
        <p:nvSpPr>
          <p:cNvPr id="10" name="Section Divider Text"/>
          <p:cNvSpPr>
            <a:spLocks noGrp="1"/>
          </p:cNvSpPr>
          <p:nvPr>
            <p:ph type="body" sz="quarter" idx="11"/>
          </p:nvPr>
        </p:nvSpPr>
        <p:spPr>
          <a:xfrm>
            <a:off x="1696517" y="938204"/>
            <a:ext cx="2814175" cy="660400"/>
          </a:xfrm>
        </p:spPr>
        <p:txBody>
          <a:bodyPr/>
          <a:lstStyle>
            <a:lvl1pPr marL="0" indent="0" algn="r">
              <a:buNone/>
              <a:defRPr>
                <a:solidFill>
                  <a:schemeClr val="bg1"/>
                </a:solidFill>
                <a:latin typeface="+mj-lt"/>
              </a:defRPr>
            </a:lvl1pPr>
          </a:lstStyle>
          <a:p>
            <a:pPr lvl="0"/>
            <a:r>
              <a:rPr lang="en-US" smtClean="0"/>
              <a:t>Click to edit Master text styles</a:t>
            </a:r>
          </a:p>
        </p:txBody>
      </p:sp>
      <p:sp>
        <p:nvSpPr>
          <p:cNvPr id="2" name="Section DividerTitle"/>
          <p:cNvSpPr>
            <a:spLocks noGrp="1"/>
          </p:cNvSpPr>
          <p:nvPr>
            <p:ph type="title"/>
          </p:nvPr>
        </p:nvSpPr>
        <p:spPr>
          <a:xfrm>
            <a:off x="431321" y="382844"/>
            <a:ext cx="4079371" cy="446400"/>
          </a:xfrm>
        </p:spPr>
        <p:txBody>
          <a:bodyPr/>
          <a:lstStyle>
            <a:lvl1pPr algn="r">
              <a:defRPr>
                <a:solidFill>
                  <a:schemeClr val="bg1"/>
                </a:solidFill>
              </a:defRPr>
            </a:lvl1pPr>
          </a:lstStyle>
          <a:p>
            <a:r>
              <a:rPr lang="en-US" smtClean="0"/>
              <a:t>Click to edit Master title style</a:t>
            </a:r>
            <a:endParaRPr lang="en-GB"/>
          </a:p>
        </p:txBody>
      </p:sp>
    </p:spTree>
    <p:extLst>
      <p:ext uri="{BB962C8B-B14F-4D97-AF65-F5344CB8AC3E}">
        <p14:creationId xmlns:p14="http://schemas.microsoft.com/office/powerpoint/2010/main" val="289012009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ubsection 1">
    <p:spTree>
      <p:nvGrpSpPr>
        <p:cNvPr id="1" name=""/>
        <p:cNvGrpSpPr/>
        <p:nvPr/>
      </p:nvGrpSpPr>
      <p:grpSpPr>
        <a:xfrm>
          <a:off x="0" y="0"/>
          <a:ext cx="0" cy="0"/>
          <a:chOff x="0" y="0"/>
          <a:chExt cx="0" cy="0"/>
        </a:xfrm>
      </p:grpSpPr>
      <p:sp>
        <p:nvSpPr>
          <p:cNvPr id="10" name="Subsection Divider Text"/>
          <p:cNvSpPr>
            <a:spLocks noGrp="1"/>
          </p:cNvSpPr>
          <p:nvPr>
            <p:ph type="body" sz="quarter" idx="11"/>
          </p:nvPr>
        </p:nvSpPr>
        <p:spPr>
          <a:xfrm>
            <a:off x="431321" y="938204"/>
            <a:ext cx="8384875" cy="1804996"/>
          </a:xfrm>
        </p:spPr>
        <p:txBody>
          <a:bodyPr/>
          <a:lstStyle>
            <a:lvl1pPr marL="0" indent="0" algn="l">
              <a:buNone/>
              <a:defRPr>
                <a:solidFill>
                  <a:schemeClr val="bg1"/>
                </a:solidFill>
                <a:latin typeface="+mj-lt"/>
              </a:defRPr>
            </a:lvl1pPr>
          </a:lstStyle>
          <a:p>
            <a:pPr lvl="0"/>
            <a:r>
              <a:rPr lang="en-US" smtClean="0"/>
              <a:t>Click to edit Master text styles</a:t>
            </a:r>
          </a:p>
        </p:txBody>
      </p:sp>
      <p:sp>
        <p:nvSpPr>
          <p:cNvPr id="2" name="Subsection Divider Title"/>
          <p:cNvSpPr>
            <a:spLocks noGrp="1"/>
          </p:cNvSpPr>
          <p:nvPr>
            <p:ph type="title"/>
          </p:nvPr>
        </p:nvSpPr>
        <p:spPr>
          <a:xfrm>
            <a:off x="431321" y="382844"/>
            <a:ext cx="8376249" cy="446400"/>
          </a:xfrm>
        </p:spPr>
        <p:txBody>
          <a:bodyPr/>
          <a:lstStyle>
            <a:lvl1pPr algn="l">
              <a:defRPr>
                <a:solidFill>
                  <a:schemeClr val="bg1"/>
                </a:solidFill>
              </a:defRPr>
            </a:lvl1pPr>
          </a:lstStyle>
          <a:p>
            <a:r>
              <a:rPr lang="en-US" smtClean="0"/>
              <a:t>Click to edit Master title style</a:t>
            </a:r>
            <a:endParaRPr lang="en-GB"/>
          </a:p>
        </p:txBody>
      </p:sp>
    </p:spTree>
    <p:extLst>
      <p:ext uri="{BB962C8B-B14F-4D97-AF65-F5344CB8AC3E}">
        <p14:creationId xmlns:p14="http://schemas.microsoft.com/office/powerpoint/2010/main" val="389783236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losing">
    <p:spTree>
      <p:nvGrpSpPr>
        <p:cNvPr id="1" name=""/>
        <p:cNvGrpSpPr/>
        <p:nvPr/>
      </p:nvGrpSpPr>
      <p:grpSpPr>
        <a:xfrm>
          <a:off x="0" y="0"/>
          <a:ext cx="0" cy="0"/>
          <a:chOff x="0" y="0"/>
          <a:chExt cx="0" cy="0"/>
        </a:xfrm>
      </p:grpSpPr>
      <p:pic>
        <p:nvPicPr>
          <p:cNvPr id="6" name="Cover Picture"/>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15" y="0"/>
            <a:ext cx="9134977" cy="5143500"/>
          </a:xfrm>
          <a:prstGeom prst="rect">
            <a:avLst/>
          </a:prstGeom>
        </p:spPr>
      </p:pic>
      <p:sp>
        <p:nvSpPr>
          <p:cNvPr id="9" name="OurLogo"/>
          <p:cNvSpPr>
            <a:spLocks noGrp="1" noChangeAspect="1"/>
          </p:cNvSpPr>
          <p:nvPr>
            <p:ph type="pic" sz="quarter" idx="14"/>
          </p:nvPr>
        </p:nvSpPr>
        <p:spPr>
          <a:xfrm>
            <a:off x="7704000" y="576000"/>
            <a:ext cx="828000" cy="828000"/>
          </a:xfrm>
        </p:spPr>
        <p:txBody>
          <a:bodyPr/>
          <a:lstStyle>
            <a:lvl1pPr marL="0" indent="0">
              <a:buNone/>
              <a:defRPr/>
            </a:lvl1pPr>
          </a:lstStyle>
          <a:p>
            <a:r>
              <a:rPr lang="en-US" smtClean="0"/>
              <a:t>Click icon to add picture</a:t>
            </a:r>
            <a:endParaRPr lang="en-GB"/>
          </a:p>
        </p:txBody>
      </p:sp>
    </p:spTree>
    <p:extLst>
      <p:ext uri="{BB962C8B-B14F-4D97-AF65-F5344CB8AC3E}">
        <p14:creationId xmlns:p14="http://schemas.microsoft.com/office/powerpoint/2010/main" val="99031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3">
    <p:spTree>
      <p:nvGrpSpPr>
        <p:cNvPr id="1" name=""/>
        <p:cNvGrpSpPr/>
        <p:nvPr/>
      </p:nvGrpSpPr>
      <p:grpSpPr>
        <a:xfrm>
          <a:off x="0" y="0"/>
          <a:ext cx="0" cy="0"/>
          <a:chOff x="0" y="0"/>
          <a:chExt cx="0" cy="0"/>
        </a:xfrm>
      </p:grpSpPr>
      <p:pic>
        <p:nvPicPr>
          <p:cNvPr id="6" name="Cover Picture"/>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15" y="0"/>
            <a:ext cx="9134977" cy="5143500"/>
          </a:xfrm>
          <a:prstGeom prst="rect">
            <a:avLst/>
          </a:prstGeom>
        </p:spPr>
      </p:pic>
      <p:sp>
        <p:nvSpPr>
          <p:cNvPr id="10" name="Cobranding Logo"/>
          <p:cNvSpPr>
            <a:spLocks noGrp="1"/>
          </p:cNvSpPr>
          <p:nvPr>
            <p:ph type="pic" sz="quarter" idx="13" hasCustomPrompt="1"/>
          </p:nvPr>
        </p:nvSpPr>
        <p:spPr>
          <a:xfrm>
            <a:off x="6075683" y="1785938"/>
            <a:ext cx="2466975" cy="1216025"/>
          </a:xfrm>
        </p:spPr>
        <p:txBody>
          <a:bodyPr/>
          <a:lstStyle>
            <a:lvl1pPr marL="0" indent="0">
              <a:buFontTx/>
              <a:buNone/>
              <a:defRPr/>
            </a:lvl1pPr>
          </a:lstStyle>
          <a:p>
            <a:r>
              <a:rPr lang="en-GB" smtClean="0"/>
              <a:t>Cobranding</a:t>
            </a:r>
            <a:endParaRPr lang="en-GB"/>
          </a:p>
        </p:txBody>
      </p:sp>
      <p:sp>
        <p:nvSpPr>
          <p:cNvPr id="9" name="OurLogo"/>
          <p:cNvSpPr>
            <a:spLocks noGrp="1" noChangeAspect="1"/>
          </p:cNvSpPr>
          <p:nvPr>
            <p:ph type="pic" sz="quarter" idx="14"/>
          </p:nvPr>
        </p:nvSpPr>
        <p:spPr>
          <a:xfrm>
            <a:off x="7704000" y="576000"/>
            <a:ext cx="828000" cy="828000"/>
          </a:xfrm>
        </p:spPr>
        <p:txBody>
          <a:bodyPr/>
          <a:lstStyle>
            <a:lvl1pPr marL="0" indent="0">
              <a:buNone/>
              <a:defRPr/>
            </a:lvl1pPr>
          </a:lstStyle>
          <a:p>
            <a:r>
              <a:rPr lang="en-US" smtClean="0"/>
              <a:t>Click icon to add picture</a:t>
            </a:r>
            <a:endParaRPr lang="en-GB"/>
          </a:p>
        </p:txBody>
      </p:sp>
      <p:sp>
        <p:nvSpPr>
          <p:cNvPr id="12" name="Cover Additional Title"/>
          <p:cNvSpPr>
            <a:spLocks noGrp="1"/>
          </p:cNvSpPr>
          <p:nvPr>
            <p:ph type="body" sz="quarter" idx="11"/>
          </p:nvPr>
        </p:nvSpPr>
        <p:spPr>
          <a:xfrm>
            <a:off x="3481219" y="4082725"/>
            <a:ext cx="5061439" cy="686125"/>
          </a:xfrm>
        </p:spPr>
        <p:txBody>
          <a:bodyPr>
            <a:normAutofit/>
          </a:bodyPr>
          <a:lstStyle>
            <a:lvl1pPr marL="0" indent="0" algn="r">
              <a:buNone/>
              <a:defRPr sz="1600" baseline="0">
                <a:solidFill>
                  <a:srgbClr val="4D4D4D"/>
                </a:solidFill>
                <a:latin typeface="+mj-lt"/>
              </a:defRPr>
            </a:lvl1pPr>
            <a:lvl2pPr>
              <a:defRPr>
                <a:solidFill>
                  <a:schemeClr val="tx2"/>
                </a:solidFill>
                <a:latin typeface="+mj-lt"/>
              </a:defRPr>
            </a:lvl2pPr>
            <a:lvl3pPr>
              <a:defRPr>
                <a:solidFill>
                  <a:schemeClr val="tx2"/>
                </a:solidFill>
                <a:latin typeface="+mj-lt"/>
              </a:defRPr>
            </a:lvl3pPr>
            <a:lvl4pPr>
              <a:defRPr>
                <a:solidFill>
                  <a:schemeClr val="tx2"/>
                </a:solidFill>
                <a:latin typeface="+mj-lt"/>
              </a:defRPr>
            </a:lvl4pPr>
            <a:lvl5pPr>
              <a:defRPr>
                <a:solidFill>
                  <a:schemeClr val="tx2"/>
                </a:solidFill>
                <a:latin typeface="+mj-lt"/>
              </a:defRPr>
            </a:lvl5pPr>
          </a:lstStyle>
          <a:p>
            <a:pPr lvl="0"/>
            <a:r>
              <a:rPr lang="en-US" smtClean="0"/>
              <a:t>Click to edit Master text styles</a:t>
            </a:r>
          </a:p>
        </p:txBody>
      </p:sp>
      <p:sp>
        <p:nvSpPr>
          <p:cNvPr id="11" name="Cover Subtitle"/>
          <p:cNvSpPr>
            <a:spLocks noGrp="1"/>
          </p:cNvSpPr>
          <p:nvPr>
            <p:ph type="body" sz="quarter" idx="10"/>
          </p:nvPr>
        </p:nvSpPr>
        <p:spPr>
          <a:xfrm>
            <a:off x="3481219" y="3636124"/>
            <a:ext cx="5061439" cy="430213"/>
          </a:xfrm>
        </p:spPr>
        <p:txBody>
          <a:bodyPr>
            <a:noAutofit/>
          </a:bodyPr>
          <a:lstStyle>
            <a:lvl1pPr marL="0" indent="0" algn="r">
              <a:buNone/>
              <a:defRPr sz="2400">
                <a:solidFill>
                  <a:schemeClr val="accent1"/>
                </a:solidFill>
                <a:latin typeface="+mj-lt"/>
              </a:defRPr>
            </a:lvl1pPr>
            <a:lvl2pPr>
              <a:defRPr>
                <a:solidFill>
                  <a:schemeClr val="tx2"/>
                </a:solidFill>
                <a:latin typeface="+mj-lt"/>
              </a:defRPr>
            </a:lvl2pPr>
            <a:lvl3pPr>
              <a:defRPr>
                <a:solidFill>
                  <a:schemeClr val="tx2"/>
                </a:solidFill>
                <a:latin typeface="+mj-lt"/>
              </a:defRPr>
            </a:lvl3pPr>
            <a:lvl4pPr>
              <a:defRPr>
                <a:solidFill>
                  <a:schemeClr val="tx2"/>
                </a:solidFill>
                <a:latin typeface="+mj-lt"/>
              </a:defRPr>
            </a:lvl4pPr>
            <a:lvl5pPr>
              <a:defRPr>
                <a:solidFill>
                  <a:schemeClr val="tx2"/>
                </a:solidFill>
                <a:latin typeface="+mj-lt"/>
              </a:defRPr>
            </a:lvl5pPr>
          </a:lstStyle>
          <a:p>
            <a:pPr lvl="0"/>
            <a:r>
              <a:rPr lang="en-US" smtClean="0"/>
              <a:t>Click to edit Master text styles</a:t>
            </a:r>
          </a:p>
        </p:txBody>
      </p:sp>
      <p:sp>
        <p:nvSpPr>
          <p:cNvPr id="8" name="Cover Title"/>
          <p:cNvSpPr>
            <a:spLocks noGrp="1"/>
          </p:cNvSpPr>
          <p:nvPr>
            <p:ph type="title"/>
          </p:nvPr>
        </p:nvSpPr>
        <p:spPr>
          <a:xfrm>
            <a:off x="1811547" y="3180321"/>
            <a:ext cx="6730781" cy="446400"/>
          </a:xfrm>
        </p:spPr>
        <p:txBody>
          <a:bodyPr anchor="b" anchorCtr="0">
            <a:noAutofit/>
          </a:bodyPr>
          <a:lstStyle>
            <a:lvl1pPr algn="r">
              <a:defRPr sz="3200"/>
            </a:lvl1pPr>
          </a:lstStyle>
          <a:p>
            <a:r>
              <a:rPr lang="en-US" smtClean="0"/>
              <a:t>Click to edit Master title style</a:t>
            </a:r>
            <a:endParaRPr lang="en-GB" dirty="0"/>
          </a:p>
        </p:txBody>
      </p:sp>
    </p:spTree>
    <p:extLst>
      <p:ext uri="{BB962C8B-B14F-4D97-AF65-F5344CB8AC3E}">
        <p14:creationId xmlns:p14="http://schemas.microsoft.com/office/powerpoint/2010/main" val="28860733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and Title">
    <p:spTree>
      <p:nvGrpSpPr>
        <p:cNvPr id="1" name=""/>
        <p:cNvGrpSpPr/>
        <p:nvPr/>
      </p:nvGrpSpPr>
      <p:grpSpPr>
        <a:xfrm>
          <a:off x="0" y="0"/>
          <a:ext cx="0" cy="0"/>
          <a:chOff x="0" y="0"/>
          <a:chExt cx="0" cy="0"/>
        </a:xfrm>
      </p:grpSpPr>
      <p:sp>
        <p:nvSpPr>
          <p:cNvPr id="13" name="Entity Name Placeholder"/>
          <p:cNvSpPr>
            <a:spLocks noGrp="1"/>
          </p:cNvSpPr>
          <p:nvPr>
            <p:ph type="ftr" sz="quarter" idx="3"/>
          </p:nvPr>
        </p:nvSpPr>
        <p:spPr>
          <a:xfrm>
            <a:off x="5765041" y="4837040"/>
            <a:ext cx="2895600" cy="216000"/>
          </a:xfrm>
          <a:prstGeom prst="rect">
            <a:avLst/>
          </a:prstGeom>
        </p:spPr>
        <p:txBody>
          <a:bodyPr vert="horz" lIns="0" tIns="45720" rIns="0" bIns="45720" rtlCol="0" anchor="ctr"/>
          <a:lstStyle>
            <a:lvl1pPr algn="ctr">
              <a:defRPr sz="800">
                <a:solidFill>
                  <a:schemeClr val="accent1"/>
                </a:solidFill>
                <a:latin typeface="Calibri" panose="020F0502020204030204" pitchFamily="34" charset="0"/>
              </a:defRPr>
            </a:lvl1pPr>
          </a:lstStyle>
          <a:p>
            <a:pPr algn="r"/>
            <a:r>
              <a:rPr lang="de-DE" smtClean="0"/>
              <a:t>Hogan Lovells</a:t>
            </a:r>
          </a:p>
        </p:txBody>
      </p:sp>
      <p:sp>
        <p:nvSpPr>
          <p:cNvPr id="12" name="Slide Number"/>
          <p:cNvSpPr>
            <a:spLocks noGrp="1"/>
          </p:cNvSpPr>
          <p:nvPr>
            <p:ph type="sldNum" sz="quarter" idx="4"/>
          </p:nvPr>
        </p:nvSpPr>
        <p:spPr>
          <a:xfrm>
            <a:off x="8676542" y="4834959"/>
            <a:ext cx="305532" cy="215444"/>
          </a:xfrm>
          <a:prstGeom prst="rect">
            <a:avLst/>
          </a:prstGeom>
        </p:spPr>
        <p:txBody>
          <a:bodyPr vert="horz" wrap="none" lIns="0" tIns="45720" rIns="91440" bIns="45720" rtlCol="0" anchor="ctr">
            <a:spAutoFit/>
          </a:bodyPr>
          <a:lstStyle>
            <a:lvl1pPr algn="r">
              <a:defRPr sz="800">
                <a:solidFill>
                  <a:schemeClr val="accent1"/>
                </a:solidFill>
                <a:latin typeface="Calibri" panose="020F0502020204030204" pitchFamily="34" charset="0"/>
              </a:defRPr>
            </a:lvl1pPr>
          </a:lstStyle>
          <a:p>
            <a:r>
              <a:rPr lang="en-GB" smtClean="0"/>
              <a:t>|  </a:t>
            </a:r>
            <a:fld id="{6967D197-2218-4700-B211-63EF06F51A7E}" type="slidenum">
              <a:rPr lang="en-GB" smtClean="0"/>
              <a:pPr/>
              <a:t>‹n.›</a:t>
            </a:fld>
            <a:endParaRPr lang="en-GB"/>
          </a:p>
        </p:txBody>
      </p:sp>
      <p:cxnSp>
        <p:nvCxnSpPr>
          <p:cNvPr id="8" name="Line under Title"/>
          <p:cNvCxnSpPr/>
          <p:nvPr userDrawn="1"/>
        </p:nvCxnSpPr>
        <p:spPr>
          <a:xfrm flipH="1">
            <a:off x="288000" y="735227"/>
            <a:ext cx="8568000" cy="0"/>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Content"/>
          <p:cNvSpPr>
            <a:spLocks noGrp="1"/>
          </p:cNvSpPr>
          <p:nvPr>
            <p:ph sz="quarter" idx="12"/>
          </p:nvPr>
        </p:nvSpPr>
        <p:spPr>
          <a:xfrm>
            <a:off x="288000" y="900000"/>
            <a:ext cx="8568000" cy="39378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2" name="Slide Title"/>
          <p:cNvSpPr>
            <a:spLocks noGrp="1"/>
          </p:cNvSpPr>
          <p:nvPr>
            <p:ph type="title"/>
          </p:nvPr>
        </p:nvSpPr>
        <p:spPr/>
        <p:txBody>
          <a:bodyPr/>
          <a:lstStyle/>
          <a:p>
            <a:r>
              <a:rPr lang="en-US" smtClean="0"/>
              <a:t>Click to edit Master title style</a:t>
            </a:r>
            <a:endParaRPr lang="en-GB" dirty="0"/>
          </a:p>
        </p:txBody>
      </p:sp>
    </p:spTree>
    <p:extLst>
      <p:ext uri="{BB962C8B-B14F-4D97-AF65-F5344CB8AC3E}">
        <p14:creationId xmlns:p14="http://schemas.microsoft.com/office/powerpoint/2010/main" val="20567690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and Title with quote">
    <p:spTree>
      <p:nvGrpSpPr>
        <p:cNvPr id="1" name=""/>
        <p:cNvGrpSpPr/>
        <p:nvPr/>
      </p:nvGrpSpPr>
      <p:grpSpPr>
        <a:xfrm>
          <a:off x="0" y="0"/>
          <a:ext cx="0" cy="0"/>
          <a:chOff x="0" y="0"/>
          <a:chExt cx="0" cy="0"/>
        </a:xfrm>
      </p:grpSpPr>
      <p:sp>
        <p:nvSpPr>
          <p:cNvPr id="11" name="Entity Name Placeholder"/>
          <p:cNvSpPr>
            <a:spLocks noGrp="1"/>
          </p:cNvSpPr>
          <p:nvPr>
            <p:ph type="ftr" sz="quarter" idx="3"/>
          </p:nvPr>
        </p:nvSpPr>
        <p:spPr>
          <a:xfrm>
            <a:off x="5765041" y="4837040"/>
            <a:ext cx="2895600" cy="216000"/>
          </a:xfrm>
          <a:prstGeom prst="rect">
            <a:avLst/>
          </a:prstGeom>
        </p:spPr>
        <p:txBody>
          <a:bodyPr vert="horz" lIns="0" tIns="45720" rIns="0" bIns="45720" rtlCol="0" anchor="ctr"/>
          <a:lstStyle>
            <a:lvl1pPr algn="ctr">
              <a:defRPr sz="800">
                <a:solidFill>
                  <a:schemeClr val="accent1"/>
                </a:solidFill>
                <a:latin typeface="Calibri" panose="020F0502020204030204" pitchFamily="34" charset="0"/>
              </a:defRPr>
            </a:lvl1pPr>
          </a:lstStyle>
          <a:p>
            <a:pPr algn="r"/>
            <a:r>
              <a:rPr lang="de-DE" smtClean="0"/>
              <a:t>Hogan Lovells</a:t>
            </a:r>
          </a:p>
        </p:txBody>
      </p:sp>
      <p:sp>
        <p:nvSpPr>
          <p:cNvPr id="10" name="Slide Number"/>
          <p:cNvSpPr>
            <a:spLocks noGrp="1"/>
          </p:cNvSpPr>
          <p:nvPr>
            <p:ph type="sldNum" sz="quarter" idx="4"/>
          </p:nvPr>
        </p:nvSpPr>
        <p:spPr>
          <a:xfrm>
            <a:off x="8676542" y="4834959"/>
            <a:ext cx="305532" cy="215444"/>
          </a:xfrm>
          <a:prstGeom prst="rect">
            <a:avLst/>
          </a:prstGeom>
        </p:spPr>
        <p:txBody>
          <a:bodyPr vert="horz" wrap="none" lIns="0" tIns="45720" rIns="91440" bIns="45720" rtlCol="0" anchor="ctr">
            <a:spAutoFit/>
          </a:bodyPr>
          <a:lstStyle>
            <a:lvl1pPr algn="r">
              <a:defRPr sz="800">
                <a:solidFill>
                  <a:schemeClr val="accent1"/>
                </a:solidFill>
                <a:latin typeface="Calibri" panose="020F0502020204030204" pitchFamily="34" charset="0"/>
              </a:defRPr>
            </a:lvl1pPr>
          </a:lstStyle>
          <a:p>
            <a:r>
              <a:rPr lang="en-GB" smtClean="0"/>
              <a:t>|  </a:t>
            </a:r>
            <a:fld id="{6967D197-2218-4700-B211-63EF06F51A7E}" type="slidenum">
              <a:rPr lang="en-GB" smtClean="0"/>
              <a:pPr/>
              <a:t>‹n.›</a:t>
            </a:fld>
            <a:endParaRPr lang="en-GB"/>
          </a:p>
        </p:txBody>
      </p:sp>
      <p:cxnSp>
        <p:nvCxnSpPr>
          <p:cNvPr id="8" name="Line under Title"/>
          <p:cNvCxnSpPr/>
          <p:nvPr userDrawn="1"/>
        </p:nvCxnSpPr>
        <p:spPr>
          <a:xfrm flipH="1">
            <a:off x="288000" y="735227"/>
            <a:ext cx="8568000" cy="0"/>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Quote Text"/>
          <p:cNvSpPr>
            <a:spLocks noGrp="1"/>
          </p:cNvSpPr>
          <p:nvPr>
            <p:ph type="body" sz="quarter" idx="13"/>
          </p:nvPr>
        </p:nvSpPr>
        <p:spPr>
          <a:xfrm>
            <a:off x="6478247" y="2410933"/>
            <a:ext cx="2377754" cy="1874881"/>
          </a:xfrm>
        </p:spPr>
        <p:txBody>
          <a:bodyPr lIns="0" rIns="0" anchor="ctr" anchorCtr="0">
            <a:normAutofit/>
          </a:bodyPr>
          <a:lstStyle>
            <a:lvl1pPr marL="0" indent="0">
              <a:spcAft>
                <a:spcPts val="600"/>
              </a:spcAft>
              <a:buNone/>
              <a:defRPr sz="2000" b="1" baseline="0">
                <a:solidFill>
                  <a:srgbClr val="4D4D4D"/>
                </a:solidFill>
                <a:latin typeface="Calibri" panose="020F0502020204030204" pitchFamily="34" charset="0"/>
                <a:cs typeface="Calibri" panose="020F0502020204030204" pitchFamily="34" charset="0"/>
              </a:defRPr>
            </a:lvl1pPr>
          </a:lstStyle>
          <a:p>
            <a:pPr lvl="0"/>
            <a:r>
              <a:rPr lang="en-US" smtClean="0"/>
              <a:t>Click to edit Master text styles</a:t>
            </a:r>
          </a:p>
        </p:txBody>
      </p:sp>
      <p:sp>
        <p:nvSpPr>
          <p:cNvPr id="9" name="Quote Source"/>
          <p:cNvSpPr>
            <a:spLocks noGrp="1"/>
          </p:cNvSpPr>
          <p:nvPr>
            <p:ph type="body" sz="quarter" idx="14"/>
          </p:nvPr>
        </p:nvSpPr>
        <p:spPr>
          <a:xfrm>
            <a:off x="6896159" y="4304243"/>
            <a:ext cx="1959842" cy="539701"/>
          </a:xfrm>
        </p:spPr>
        <p:txBody>
          <a:bodyPr lIns="0" rIns="0">
            <a:noAutofit/>
          </a:bodyPr>
          <a:lstStyle>
            <a:lvl1pPr marL="0" indent="0" algn="r">
              <a:spcAft>
                <a:spcPts val="0"/>
              </a:spcAft>
              <a:buNone/>
              <a:defRPr sz="1400" i="1" baseline="0">
                <a:solidFill>
                  <a:srgbClr val="4D4D4D"/>
                </a:solidFill>
                <a:latin typeface="Calibri" panose="020F0502020204030204" pitchFamily="34" charset="0"/>
                <a:cs typeface="Calibri" panose="020F0502020204030204" pitchFamily="34" charset="0"/>
              </a:defRPr>
            </a:lvl1pPr>
          </a:lstStyle>
          <a:p>
            <a:pPr lvl="0"/>
            <a:r>
              <a:rPr lang="en-US" smtClean="0"/>
              <a:t>Click to edit Master text styles</a:t>
            </a:r>
          </a:p>
        </p:txBody>
      </p:sp>
      <p:sp>
        <p:nvSpPr>
          <p:cNvPr id="6" name="Content"/>
          <p:cNvSpPr>
            <a:spLocks noGrp="1"/>
          </p:cNvSpPr>
          <p:nvPr>
            <p:ph sz="quarter" idx="12"/>
          </p:nvPr>
        </p:nvSpPr>
        <p:spPr>
          <a:xfrm>
            <a:off x="288000" y="900000"/>
            <a:ext cx="5498547" cy="4002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2" name="Slide Title"/>
          <p:cNvSpPr>
            <a:spLocks noGrp="1"/>
          </p:cNvSpPr>
          <p:nvPr>
            <p:ph type="title"/>
          </p:nvPr>
        </p:nvSpPr>
        <p:spPr/>
        <p:txBody>
          <a:bodyPr/>
          <a:lstStyle>
            <a:lvl1pPr>
              <a:defRPr baseline="0">
                <a:solidFill>
                  <a:srgbClr val="333333"/>
                </a:solidFill>
              </a:defRPr>
            </a:lvl1pPr>
          </a:lstStyle>
          <a:p>
            <a:r>
              <a:rPr lang="en-US" smtClean="0"/>
              <a:t>Click to edit Master title style</a:t>
            </a:r>
            <a:endParaRPr lang="en-GB"/>
          </a:p>
        </p:txBody>
      </p:sp>
    </p:spTree>
    <p:extLst>
      <p:ext uri="{BB962C8B-B14F-4D97-AF65-F5344CB8AC3E}">
        <p14:creationId xmlns:p14="http://schemas.microsoft.com/office/powerpoint/2010/main" val="32860530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and Title with quote ALT">
    <p:spTree>
      <p:nvGrpSpPr>
        <p:cNvPr id="1" name=""/>
        <p:cNvGrpSpPr/>
        <p:nvPr/>
      </p:nvGrpSpPr>
      <p:grpSpPr>
        <a:xfrm>
          <a:off x="0" y="0"/>
          <a:ext cx="0" cy="0"/>
          <a:chOff x="0" y="0"/>
          <a:chExt cx="0" cy="0"/>
        </a:xfrm>
      </p:grpSpPr>
      <p:sp>
        <p:nvSpPr>
          <p:cNvPr id="11" name="Entity Name Placeholder"/>
          <p:cNvSpPr>
            <a:spLocks noGrp="1"/>
          </p:cNvSpPr>
          <p:nvPr>
            <p:ph type="ftr" sz="quarter" idx="3"/>
          </p:nvPr>
        </p:nvSpPr>
        <p:spPr>
          <a:xfrm>
            <a:off x="5765041" y="4837040"/>
            <a:ext cx="2895600" cy="216000"/>
          </a:xfrm>
          <a:prstGeom prst="rect">
            <a:avLst/>
          </a:prstGeom>
        </p:spPr>
        <p:txBody>
          <a:bodyPr vert="horz" lIns="0" tIns="45720" rIns="0" bIns="45720" rtlCol="0" anchor="ctr"/>
          <a:lstStyle>
            <a:lvl1pPr algn="ctr">
              <a:defRPr sz="800">
                <a:solidFill>
                  <a:schemeClr val="accent1"/>
                </a:solidFill>
                <a:latin typeface="Calibri" panose="020F0502020204030204" pitchFamily="34" charset="0"/>
              </a:defRPr>
            </a:lvl1pPr>
          </a:lstStyle>
          <a:p>
            <a:pPr algn="r"/>
            <a:r>
              <a:rPr lang="de-DE" smtClean="0"/>
              <a:t>Hogan Lovells</a:t>
            </a:r>
          </a:p>
        </p:txBody>
      </p:sp>
      <p:sp>
        <p:nvSpPr>
          <p:cNvPr id="10" name="Slide Number"/>
          <p:cNvSpPr>
            <a:spLocks noGrp="1"/>
          </p:cNvSpPr>
          <p:nvPr>
            <p:ph type="sldNum" sz="quarter" idx="4"/>
          </p:nvPr>
        </p:nvSpPr>
        <p:spPr>
          <a:xfrm>
            <a:off x="8676542" y="4834959"/>
            <a:ext cx="305532" cy="215444"/>
          </a:xfrm>
          <a:prstGeom prst="rect">
            <a:avLst/>
          </a:prstGeom>
        </p:spPr>
        <p:txBody>
          <a:bodyPr vert="horz" wrap="none" lIns="0" tIns="45720" rIns="91440" bIns="45720" rtlCol="0" anchor="ctr">
            <a:spAutoFit/>
          </a:bodyPr>
          <a:lstStyle>
            <a:lvl1pPr algn="r">
              <a:defRPr sz="800">
                <a:solidFill>
                  <a:schemeClr val="accent1"/>
                </a:solidFill>
                <a:latin typeface="Calibri" panose="020F0502020204030204" pitchFamily="34" charset="0"/>
              </a:defRPr>
            </a:lvl1pPr>
          </a:lstStyle>
          <a:p>
            <a:r>
              <a:rPr lang="en-GB" smtClean="0"/>
              <a:t>|  </a:t>
            </a:r>
            <a:fld id="{6967D197-2218-4700-B211-63EF06F51A7E}" type="slidenum">
              <a:rPr lang="en-GB" smtClean="0"/>
              <a:pPr/>
              <a:t>‹n.›</a:t>
            </a:fld>
            <a:endParaRPr lang="en-GB"/>
          </a:p>
        </p:txBody>
      </p:sp>
      <p:cxnSp>
        <p:nvCxnSpPr>
          <p:cNvPr id="8" name="Line under Title"/>
          <p:cNvCxnSpPr/>
          <p:nvPr userDrawn="1"/>
        </p:nvCxnSpPr>
        <p:spPr>
          <a:xfrm flipH="1">
            <a:off x="288000" y="735227"/>
            <a:ext cx="8568000" cy="0"/>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Quote Source"/>
          <p:cNvSpPr>
            <a:spLocks noGrp="1"/>
          </p:cNvSpPr>
          <p:nvPr>
            <p:ph type="body" sz="quarter" idx="14"/>
          </p:nvPr>
        </p:nvSpPr>
        <p:spPr>
          <a:xfrm>
            <a:off x="6896159" y="4304243"/>
            <a:ext cx="1959842" cy="539701"/>
          </a:xfrm>
        </p:spPr>
        <p:txBody>
          <a:bodyPr lIns="0" rIns="0">
            <a:noAutofit/>
          </a:bodyPr>
          <a:lstStyle>
            <a:lvl1pPr marL="0" indent="0" algn="r">
              <a:spcAft>
                <a:spcPts val="0"/>
              </a:spcAft>
              <a:buNone/>
              <a:defRPr sz="1400" i="1" baseline="0">
                <a:solidFill>
                  <a:srgbClr val="4D4D4D"/>
                </a:solidFill>
                <a:latin typeface="Calibri" panose="020F0502020204030204" pitchFamily="34" charset="0"/>
                <a:cs typeface="Calibri" panose="020F0502020204030204" pitchFamily="34" charset="0"/>
              </a:defRPr>
            </a:lvl1pPr>
          </a:lstStyle>
          <a:p>
            <a:pPr lvl="0"/>
            <a:r>
              <a:rPr lang="en-US" smtClean="0"/>
              <a:t>Click to edit Master text styles</a:t>
            </a:r>
          </a:p>
        </p:txBody>
      </p:sp>
      <p:sp>
        <p:nvSpPr>
          <p:cNvPr id="5" name="Quote Text"/>
          <p:cNvSpPr>
            <a:spLocks noGrp="1"/>
          </p:cNvSpPr>
          <p:nvPr>
            <p:ph type="body" sz="quarter" idx="13"/>
          </p:nvPr>
        </p:nvSpPr>
        <p:spPr>
          <a:xfrm>
            <a:off x="6478247" y="2410933"/>
            <a:ext cx="2377754" cy="1874881"/>
          </a:xfrm>
        </p:spPr>
        <p:txBody>
          <a:bodyPr lIns="0" rIns="0" anchor="ctr" anchorCtr="0">
            <a:normAutofit/>
          </a:bodyPr>
          <a:lstStyle>
            <a:lvl1pPr marL="0" indent="0">
              <a:spcAft>
                <a:spcPts val="600"/>
              </a:spcAft>
              <a:buNone/>
              <a:defRPr sz="2000" b="1" baseline="0">
                <a:solidFill>
                  <a:srgbClr val="4D4D4D"/>
                </a:solidFill>
                <a:latin typeface="Calibri" panose="020F0502020204030204" pitchFamily="34" charset="0"/>
                <a:cs typeface="Calibri" panose="020F0502020204030204" pitchFamily="34" charset="0"/>
              </a:defRPr>
            </a:lvl1pPr>
          </a:lstStyle>
          <a:p>
            <a:pPr lvl="0"/>
            <a:r>
              <a:rPr lang="en-US" smtClean="0"/>
              <a:t>Click to edit Master text styles</a:t>
            </a:r>
          </a:p>
        </p:txBody>
      </p:sp>
      <p:sp>
        <p:nvSpPr>
          <p:cNvPr id="6" name="Content"/>
          <p:cNvSpPr>
            <a:spLocks noGrp="1"/>
          </p:cNvSpPr>
          <p:nvPr>
            <p:ph sz="quarter" idx="12"/>
          </p:nvPr>
        </p:nvSpPr>
        <p:spPr>
          <a:xfrm>
            <a:off x="288000" y="900000"/>
            <a:ext cx="5498547" cy="4002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2" name="Slide Title"/>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5889056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Title, Subtitle ">
    <p:spTree>
      <p:nvGrpSpPr>
        <p:cNvPr id="1" name=""/>
        <p:cNvGrpSpPr/>
        <p:nvPr/>
      </p:nvGrpSpPr>
      <p:grpSpPr>
        <a:xfrm>
          <a:off x="0" y="0"/>
          <a:ext cx="0" cy="0"/>
          <a:chOff x="0" y="0"/>
          <a:chExt cx="0" cy="0"/>
        </a:xfrm>
      </p:grpSpPr>
      <p:sp>
        <p:nvSpPr>
          <p:cNvPr id="10" name="Entity Name Placeholder"/>
          <p:cNvSpPr>
            <a:spLocks noGrp="1"/>
          </p:cNvSpPr>
          <p:nvPr>
            <p:ph type="ftr" sz="quarter" idx="3"/>
          </p:nvPr>
        </p:nvSpPr>
        <p:spPr>
          <a:xfrm>
            <a:off x="5765041" y="4837040"/>
            <a:ext cx="2895600" cy="216000"/>
          </a:xfrm>
          <a:prstGeom prst="rect">
            <a:avLst/>
          </a:prstGeom>
        </p:spPr>
        <p:txBody>
          <a:bodyPr vert="horz" lIns="0" tIns="45720" rIns="0" bIns="45720" rtlCol="0" anchor="ctr"/>
          <a:lstStyle>
            <a:lvl1pPr algn="ctr">
              <a:defRPr sz="800">
                <a:solidFill>
                  <a:schemeClr val="accent1"/>
                </a:solidFill>
                <a:latin typeface="Calibri" panose="020F0502020204030204" pitchFamily="34" charset="0"/>
              </a:defRPr>
            </a:lvl1pPr>
          </a:lstStyle>
          <a:p>
            <a:pPr algn="r"/>
            <a:r>
              <a:rPr lang="de-DE" smtClean="0"/>
              <a:t>Hogan Lovells</a:t>
            </a:r>
          </a:p>
        </p:txBody>
      </p:sp>
      <p:sp>
        <p:nvSpPr>
          <p:cNvPr id="9" name="Slide Number"/>
          <p:cNvSpPr>
            <a:spLocks noGrp="1"/>
          </p:cNvSpPr>
          <p:nvPr>
            <p:ph type="sldNum" sz="quarter" idx="4"/>
          </p:nvPr>
        </p:nvSpPr>
        <p:spPr>
          <a:xfrm>
            <a:off x="8676542" y="4834959"/>
            <a:ext cx="305532" cy="215444"/>
          </a:xfrm>
          <a:prstGeom prst="rect">
            <a:avLst/>
          </a:prstGeom>
        </p:spPr>
        <p:txBody>
          <a:bodyPr vert="horz" wrap="none" lIns="0" tIns="45720" rIns="91440" bIns="45720" rtlCol="0" anchor="ctr">
            <a:spAutoFit/>
          </a:bodyPr>
          <a:lstStyle>
            <a:lvl1pPr algn="r">
              <a:defRPr sz="800">
                <a:solidFill>
                  <a:schemeClr val="accent1"/>
                </a:solidFill>
                <a:latin typeface="Calibri" panose="020F0502020204030204" pitchFamily="34" charset="0"/>
              </a:defRPr>
            </a:lvl1pPr>
          </a:lstStyle>
          <a:p>
            <a:r>
              <a:rPr lang="en-GB" smtClean="0"/>
              <a:t>|  </a:t>
            </a:r>
            <a:fld id="{6967D197-2218-4700-B211-63EF06F51A7E}" type="slidenum">
              <a:rPr lang="en-GB" smtClean="0"/>
              <a:pPr/>
              <a:t>‹n.›</a:t>
            </a:fld>
            <a:endParaRPr lang="en-GB"/>
          </a:p>
        </p:txBody>
      </p:sp>
      <p:cxnSp>
        <p:nvCxnSpPr>
          <p:cNvPr id="8" name="Line under Title"/>
          <p:cNvCxnSpPr/>
          <p:nvPr userDrawn="1"/>
        </p:nvCxnSpPr>
        <p:spPr>
          <a:xfrm flipH="1">
            <a:off x="288000" y="735227"/>
            <a:ext cx="8568000" cy="0"/>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Content"/>
          <p:cNvSpPr>
            <a:spLocks noGrp="1"/>
          </p:cNvSpPr>
          <p:nvPr>
            <p:ph sz="quarter" idx="12"/>
          </p:nvPr>
        </p:nvSpPr>
        <p:spPr>
          <a:xfrm>
            <a:off x="288000" y="1346400"/>
            <a:ext cx="8568000" cy="34807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Slide Subtitle"/>
          <p:cNvSpPr>
            <a:spLocks noGrp="1"/>
          </p:cNvSpPr>
          <p:nvPr>
            <p:ph type="body" sz="quarter" idx="13"/>
          </p:nvPr>
        </p:nvSpPr>
        <p:spPr>
          <a:xfrm>
            <a:off x="287338" y="735013"/>
            <a:ext cx="8569325" cy="446400"/>
          </a:xfrm>
        </p:spPr>
        <p:txBody>
          <a:bodyPr>
            <a:normAutofit/>
          </a:bodyPr>
          <a:lstStyle>
            <a:lvl1pPr marL="0" indent="0">
              <a:buNone/>
              <a:defRPr sz="2400">
                <a:solidFill>
                  <a:schemeClr val="accent1"/>
                </a:solidFill>
                <a:latin typeface="+mj-lt"/>
              </a:defRPr>
            </a:lvl1pPr>
            <a:lvl2pPr marL="273050" indent="0">
              <a:buNone/>
              <a:defRPr/>
            </a:lvl2pPr>
            <a:lvl3pPr marL="544512" indent="0">
              <a:buNone/>
              <a:defRPr/>
            </a:lvl3pPr>
            <a:lvl4pPr marL="809625" indent="0">
              <a:buNone/>
              <a:defRPr/>
            </a:lvl4pPr>
            <a:lvl5pPr marL="1081087" indent="0">
              <a:buNone/>
              <a:defRPr/>
            </a:lvl5pPr>
          </a:lstStyle>
          <a:p>
            <a:pPr lvl="0"/>
            <a:r>
              <a:rPr lang="en-US" smtClean="0"/>
              <a:t>Click to edit Master text styles</a:t>
            </a:r>
          </a:p>
        </p:txBody>
      </p:sp>
      <p:sp>
        <p:nvSpPr>
          <p:cNvPr id="2" name="Slide Title"/>
          <p:cNvSpPr>
            <a:spLocks noGrp="1"/>
          </p:cNvSpPr>
          <p:nvPr>
            <p:ph type="title"/>
          </p:nvPr>
        </p:nvSpPr>
        <p:spPr/>
        <p:txBody>
          <a:bodyPr/>
          <a:lstStyle/>
          <a:p>
            <a:r>
              <a:rPr lang="en-US" smtClean="0"/>
              <a:t>Click to edit Master title style</a:t>
            </a:r>
            <a:endParaRPr lang="en-GB" dirty="0"/>
          </a:p>
        </p:txBody>
      </p:sp>
    </p:spTree>
    <p:extLst>
      <p:ext uri="{BB962C8B-B14F-4D97-AF65-F5344CB8AC3E}">
        <p14:creationId xmlns:p14="http://schemas.microsoft.com/office/powerpoint/2010/main" val="19555913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ual column">
    <p:spTree>
      <p:nvGrpSpPr>
        <p:cNvPr id="1" name=""/>
        <p:cNvGrpSpPr/>
        <p:nvPr/>
      </p:nvGrpSpPr>
      <p:grpSpPr>
        <a:xfrm>
          <a:off x="0" y="0"/>
          <a:ext cx="0" cy="0"/>
          <a:chOff x="0" y="0"/>
          <a:chExt cx="0" cy="0"/>
        </a:xfrm>
      </p:grpSpPr>
      <p:sp>
        <p:nvSpPr>
          <p:cNvPr id="10" name="Entity Name Placeholder"/>
          <p:cNvSpPr>
            <a:spLocks noGrp="1"/>
          </p:cNvSpPr>
          <p:nvPr>
            <p:ph type="ftr" sz="quarter" idx="3"/>
          </p:nvPr>
        </p:nvSpPr>
        <p:spPr>
          <a:xfrm>
            <a:off x="5765041" y="4837040"/>
            <a:ext cx="2895600" cy="216000"/>
          </a:xfrm>
          <a:prstGeom prst="rect">
            <a:avLst/>
          </a:prstGeom>
        </p:spPr>
        <p:txBody>
          <a:bodyPr vert="horz" lIns="0" tIns="45720" rIns="0" bIns="45720" rtlCol="0" anchor="ctr"/>
          <a:lstStyle>
            <a:lvl1pPr algn="ctr">
              <a:defRPr sz="800">
                <a:solidFill>
                  <a:schemeClr val="accent1"/>
                </a:solidFill>
                <a:latin typeface="Calibri" panose="020F0502020204030204" pitchFamily="34" charset="0"/>
              </a:defRPr>
            </a:lvl1pPr>
          </a:lstStyle>
          <a:p>
            <a:pPr algn="r"/>
            <a:r>
              <a:rPr lang="de-DE" smtClean="0"/>
              <a:t>Hogan Lovells</a:t>
            </a:r>
          </a:p>
        </p:txBody>
      </p:sp>
      <p:sp>
        <p:nvSpPr>
          <p:cNvPr id="9" name="Slide Number"/>
          <p:cNvSpPr>
            <a:spLocks noGrp="1"/>
          </p:cNvSpPr>
          <p:nvPr>
            <p:ph type="sldNum" sz="quarter" idx="4"/>
          </p:nvPr>
        </p:nvSpPr>
        <p:spPr>
          <a:xfrm>
            <a:off x="8676542" y="4834959"/>
            <a:ext cx="305532" cy="215444"/>
          </a:xfrm>
          <a:prstGeom prst="rect">
            <a:avLst/>
          </a:prstGeom>
        </p:spPr>
        <p:txBody>
          <a:bodyPr vert="horz" wrap="none" lIns="0" tIns="45720" rIns="91440" bIns="45720" rtlCol="0" anchor="ctr">
            <a:spAutoFit/>
          </a:bodyPr>
          <a:lstStyle>
            <a:lvl1pPr algn="r">
              <a:defRPr sz="800">
                <a:solidFill>
                  <a:schemeClr val="accent1"/>
                </a:solidFill>
                <a:latin typeface="Calibri" panose="020F0502020204030204" pitchFamily="34" charset="0"/>
              </a:defRPr>
            </a:lvl1pPr>
          </a:lstStyle>
          <a:p>
            <a:r>
              <a:rPr lang="en-GB" smtClean="0"/>
              <a:t>|  </a:t>
            </a:r>
            <a:fld id="{6967D197-2218-4700-B211-63EF06F51A7E}" type="slidenum">
              <a:rPr lang="en-GB" smtClean="0"/>
              <a:pPr/>
              <a:t>‹n.›</a:t>
            </a:fld>
            <a:endParaRPr lang="en-GB"/>
          </a:p>
        </p:txBody>
      </p:sp>
      <p:cxnSp>
        <p:nvCxnSpPr>
          <p:cNvPr id="8" name="Line under Title"/>
          <p:cNvCxnSpPr/>
          <p:nvPr userDrawn="1"/>
        </p:nvCxnSpPr>
        <p:spPr>
          <a:xfrm flipH="1">
            <a:off x="288000" y="735227"/>
            <a:ext cx="8568000" cy="0"/>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Content Right"/>
          <p:cNvSpPr>
            <a:spLocks noGrp="1"/>
          </p:cNvSpPr>
          <p:nvPr>
            <p:ph sz="quarter" idx="14"/>
          </p:nvPr>
        </p:nvSpPr>
        <p:spPr>
          <a:xfrm>
            <a:off x="4788000" y="1346399"/>
            <a:ext cx="4068000" cy="34914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Content Left"/>
          <p:cNvSpPr>
            <a:spLocks noGrp="1"/>
          </p:cNvSpPr>
          <p:nvPr>
            <p:ph sz="quarter" idx="12"/>
          </p:nvPr>
        </p:nvSpPr>
        <p:spPr>
          <a:xfrm>
            <a:off x="288000" y="1346400"/>
            <a:ext cx="4068000" cy="34914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Slide Subtitle"/>
          <p:cNvSpPr>
            <a:spLocks noGrp="1"/>
          </p:cNvSpPr>
          <p:nvPr>
            <p:ph type="body" sz="quarter" idx="13"/>
          </p:nvPr>
        </p:nvSpPr>
        <p:spPr>
          <a:xfrm>
            <a:off x="287338" y="735013"/>
            <a:ext cx="8569325" cy="446400"/>
          </a:xfrm>
        </p:spPr>
        <p:txBody>
          <a:bodyPr>
            <a:normAutofit/>
          </a:bodyPr>
          <a:lstStyle>
            <a:lvl1pPr marL="0" indent="0">
              <a:buNone/>
              <a:defRPr sz="2400">
                <a:solidFill>
                  <a:schemeClr val="accent1"/>
                </a:solidFill>
                <a:latin typeface="+mj-lt"/>
              </a:defRPr>
            </a:lvl1pPr>
            <a:lvl2pPr marL="273050" indent="0">
              <a:buNone/>
              <a:defRPr/>
            </a:lvl2pPr>
            <a:lvl3pPr marL="544512" indent="0">
              <a:buNone/>
              <a:defRPr/>
            </a:lvl3pPr>
            <a:lvl4pPr marL="809625" indent="0">
              <a:buNone/>
              <a:defRPr/>
            </a:lvl4pPr>
            <a:lvl5pPr marL="1081087" indent="0">
              <a:buNone/>
              <a:defRPr/>
            </a:lvl5pPr>
          </a:lstStyle>
          <a:p>
            <a:pPr lvl="0"/>
            <a:r>
              <a:rPr lang="en-US" smtClean="0"/>
              <a:t>Click to edit Master text styles</a:t>
            </a:r>
          </a:p>
        </p:txBody>
      </p:sp>
      <p:sp>
        <p:nvSpPr>
          <p:cNvPr id="2" name="Slide Title"/>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36286902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ual column - comparison">
    <p:spTree>
      <p:nvGrpSpPr>
        <p:cNvPr id="1" name=""/>
        <p:cNvGrpSpPr/>
        <p:nvPr/>
      </p:nvGrpSpPr>
      <p:grpSpPr>
        <a:xfrm>
          <a:off x="0" y="0"/>
          <a:ext cx="0" cy="0"/>
          <a:chOff x="0" y="0"/>
          <a:chExt cx="0" cy="0"/>
        </a:xfrm>
      </p:grpSpPr>
      <p:sp>
        <p:nvSpPr>
          <p:cNvPr id="13" name="Entity Name Placeholder"/>
          <p:cNvSpPr>
            <a:spLocks noGrp="1"/>
          </p:cNvSpPr>
          <p:nvPr>
            <p:ph type="ftr" sz="quarter" idx="3"/>
          </p:nvPr>
        </p:nvSpPr>
        <p:spPr>
          <a:xfrm>
            <a:off x="5765041" y="4837040"/>
            <a:ext cx="2895600" cy="216000"/>
          </a:xfrm>
          <a:prstGeom prst="rect">
            <a:avLst/>
          </a:prstGeom>
        </p:spPr>
        <p:txBody>
          <a:bodyPr vert="horz" lIns="0" tIns="45720" rIns="0" bIns="45720" rtlCol="0" anchor="ctr"/>
          <a:lstStyle>
            <a:lvl1pPr algn="ctr">
              <a:defRPr sz="800">
                <a:solidFill>
                  <a:schemeClr val="accent1"/>
                </a:solidFill>
                <a:latin typeface="Calibri" panose="020F0502020204030204" pitchFamily="34" charset="0"/>
              </a:defRPr>
            </a:lvl1pPr>
          </a:lstStyle>
          <a:p>
            <a:pPr algn="r"/>
            <a:r>
              <a:rPr lang="de-DE" smtClean="0"/>
              <a:t>Hogan Lovells</a:t>
            </a:r>
          </a:p>
        </p:txBody>
      </p:sp>
      <p:sp>
        <p:nvSpPr>
          <p:cNvPr id="12" name="Slide Number"/>
          <p:cNvSpPr>
            <a:spLocks noGrp="1"/>
          </p:cNvSpPr>
          <p:nvPr>
            <p:ph type="sldNum" sz="quarter" idx="4"/>
          </p:nvPr>
        </p:nvSpPr>
        <p:spPr>
          <a:xfrm>
            <a:off x="8676542" y="4834959"/>
            <a:ext cx="305532" cy="215444"/>
          </a:xfrm>
          <a:prstGeom prst="rect">
            <a:avLst/>
          </a:prstGeom>
        </p:spPr>
        <p:txBody>
          <a:bodyPr vert="horz" wrap="none" lIns="0" tIns="45720" rIns="91440" bIns="45720" rtlCol="0" anchor="ctr">
            <a:spAutoFit/>
          </a:bodyPr>
          <a:lstStyle>
            <a:lvl1pPr algn="r">
              <a:defRPr sz="800">
                <a:solidFill>
                  <a:schemeClr val="accent1"/>
                </a:solidFill>
                <a:latin typeface="Calibri" panose="020F0502020204030204" pitchFamily="34" charset="0"/>
              </a:defRPr>
            </a:lvl1pPr>
          </a:lstStyle>
          <a:p>
            <a:r>
              <a:rPr lang="en-GB" smtClean="0"/>
              <a:t>|  </a:t>
            </a:r>
            <a:fld id="{6967D197-2218-4700-B211-63EF06F51A7E}" type="slidenum">
              <a:rPr lang="en-GB" smtClean="0"/>
              <a:pPr/>
              <a:t>‹n.›</a:t>
            </a:fld>
            <a:endParaRPr lang="en-GB"/>
          </a:p>
        </p:txBody>
      </p:sp>
      <p:cxnSp>
        <p:nvCxnSpPr>
          <p:cNvPr id="8" name="Line under Title"/>
          <p:cNvCxnSpPr/>
          <p:nvPr userDrawn="1"/>
        </p:nvCxnSpPr>
        <p:spPr>
          <a:xfrm flipH="1">
            <a:off x="288000" y="735227"/>
            <a:ext cx="8568000" cy="0"/>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Column Title Right"/>
          <p:cNvSpPr>
            <a:spLocks noGrp="1"/>
          </p:cNvSpPr>
          <p:nvPr>
            <p:ph type="body" sz="quarter" idx="17"/>
          </p:nvPr>
        </p:nvSpPr>
        <p:spPr>
          <a:xfrm>
            <a:off x="4788000" y="1338262"/>
            <a:ext cx="4068000" cy="360000"/>
          </a:xfrm>
        </p:spPr>
        <p:txBody>
          <a:bodyPr anchor="ctr" anchorCtr="0">
            <a:noAutofit/>
          </a:bodyPr>
          <a:lstStyle>
            <a:lvl1pPr marL="0" indent="0" algn="l" rtl="0">
              <a:buNone/>
              <a:defRPr sz="2200">
                <a:solidFill>
                  <a:schemeClr val="accent1"/>
                </a:solidFill>
                <a:latin typeface="+mj-lt"/>
              </a:defRPr>
            </a:lvl1pPr>
          </a:lstStyle>
          <a:p>
            <a:pPr lvl="0"/>
            <a:r>
              <a:rPr lang="en-US" smtClean="0"/>
              <a:t>Click to edit Master text styles</a:t>
            </a:r>
          </a:p>
        </p:txBody>
      </p:sp>
      <p:sp>
        <p:nvSpPr>
          <p:cNvPr id="9" name="Column Title Left"/>
          <p:cNvSpPr>
            <a:spLocks noGrp="1"/>
          </p:cNvSpPr>
          <p:nvPr>
            <p:ph type="body" sz="quarter" idx="15"/>
          </p:nvPr>
        </p:nvSpPr>
        <p:spPr>
          <a:xfrm>
            <a:off x="288000" y="1338262"/>
            <a:ext cx="4068000" cy="360000"/>
          </a:xfrm>
        </p:spPr>
        <p:txBody>
          <a:bodyPr anchor="ctr" anchorCtr="0">
            <a:noAutofit/>
          </a:bodyPr>
          <a:lstStyle>
            <a:lvl1pPr marL="0" indent="0" algn="l" rtl="0">
              <a:buNone/>
              <a:defRPr sz="2200">
                <a:solidFill>
                  <a:schemeClr val="accent1"/>
                </a:solidFill>
                <a:latin typeface="+mj-lt"/>
              </a:defRPr>
            </a:lvl1pPr>
          </a:lstStyle>
          <a:p>
            <a:pPr lvl="0"/>
            <a:r>
              <a:rPr lang="en-US" smtClean="0"/>
              <a:t>Click to edit Master text styles</a:t>
            </a:r>
          </a:p>
        </p:txBody>
      </p:sp>
      <p:sp>
        <p:nvSpPr>
          <p:cNvPr id="2" name="Slide Title"/>
          <p:cNvSpPr>
            <a:spLocks noGrp="1"/>
          </p:cNvSpPr>
          <p:nvPr>
            <p:ph type="title"/>
          </p:nvPr>
        </p:nvSpPr>
        <p:spPr/>
        <p:txBody>
          <a:bodyPr/>
          <a:lstStyle/>
          <a:p>
            <a:r>
              <a:rPr lang="en-US" smtClean="0"/>
              <a:t>Click to edit Master title style</a:t>
            </a:r>
            <a:endParaRPr lang="en-GB"/>
          </a:p>
        </p:txBody>
      </p:sp>
      <p:sp>
        <p:nvSpPr>
          <p:cNvPr id="14" name="Content Left"/>
          <p:cNvSpPr>
            <a:spLocks noGrp="1"/>
          </p:cNvSpPr>
          <p:nvPr>
            <p:ph sz="quarter" idx="12"/>
          </p:nvPr>
        </p:nvSpPr>
        <p:spPr>
          <a:xfrm>
            <a:off x="288000" y="1706400"/>
            <a:ext cx="4068000" cy="312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5" name="Content Left"/>
          <p:cNvSpPr>
            <a:spLocks noGrp="1"/>
          </p:cNvSpPr>
          <p:nvPr>
            <p:ph sz="quarter" idx="18"/>
          </p:nvPr>
        </p:nvSpPr>
        <p:spPr>
          <a:xfrm>
            <a:off x="4788000" y="1706400"/>
            <a:ext cx="4068000" cy="312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1372060544"/>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Number"/>
          <p:cNvSpPr>
            <a:spLocks noGrp="1"/>
          </p:cNvSpPr>
          <p:nvPr>
            <p:ph type="sldNum" sz="quarter" idx="4"/>
          </p:nvPr>
        </p:nvSpPr>
        <p:spPr>
          <a:xfrm>
            <a:off x="8676542" y="4834959"/>
            <a:ext cx="305532" cy="215444"/>
          </a:xfrm>
          <a:prstGeom prst="rect">
            <a:avLst/>
          </a:prstGeom>
        </p:spPr>
        <p:txBody>
          <a:bodyPr vert="horz" wrap="none" lIns="0" tIns="45720" rIns="91440" bIns="45720" rtlCol="0" anchor="ctr">
            <a:spAutoFit/>
          </a:bodyPr>
          <a:lstStyle>
            <a:lvl1pPr algn="r">
              <a:defRPr sz="800">
                <a:solidFill>
                  <a:schemeClr val="accent1"/>
                </a:solidFill>
                <a:latin typeface="Calibri" panose="020F0502020204030204" pitchFamily="34" charset="0"/>
              </a:defRPr>
            </a:lvl1pPr>
          </a:lstStyle>
          <a:p>
            <a:r>
              <a:rPr lang="en-GB" smtClean="0"/>
              <a:t>|  </a:t>
            </a:r>
            <a:fld id="{6967D197-2218-4700-B211-63EF06F51A7E}" type="slidenum">
              <a:rPr lang="en-GB" smtClean="0"/>
              <a:pPr/>
              <a:t>‹n.›</a:t>
            </a:fld>
            <a:endParaRPr lang="en-GB"/>
          </a:p>
        </p:txBody>
      </p:sp>
      <p:sp>
        <p:nvSpPr>
          <p:cNvPr id="5" name="Entity Name Placeholder"/>
          <p:cNvSpPr>
            <a:spLocks noGrp="1"/>
          </p:cNvSpPr>
          <p:nvPr>
            <p:ph type="ftr" sz="quarter" idx="3"/>
          </p:nvPr>
        </p:nvSpPr>
        <p:spPr>
          <a:xfrm>
            <a:off x="5765041" y="4837040"/>
            <a:ext cx="2895600" cy="216000"/>
          </a:xfrm>
          <a:prstGeom prst="rect">
            <a:avLst/>
          </a:prstGeom>
        </p:spPr>
        <p:txBody>
          <a:bodyPr vert="horz" lIns="0" tIns="45720" rIns="0" bIns="45720" rtlCol="0" anchor="ctr"/>
          <a:lstStyle>
            <a:lvl1pPr algn="ctr">
              <a:defRPr sz="800">
                <a:solidFill>
                  <a:schemeClr val="accent1"/>
                </a:solidFill>
                <a:latin typeface="Calibri" panose="020F0502020204030204" pitchFamily="34" charset="0"/>
              </a:defRPr>
            </a:lvl1pPr>
          </a:lstStyle>
          <a:p>
            <a:pPr algn="r"/>
            <a:r>
              <a:rPr lang="de-DE" smtClean="0"/>
              <a:t>Hogan Lovells</a:t>
            </a:r>
          </a:p>
        </p:txBody>
      </p:sp>
      <p:sp>
        <p:nvSpPr>
          <p:cNvPr id="3" name="Content"/>
          <p:cNvSpPr>
            <a:spLocks noGrp="1"/>
          </p:cNvSpPr>
          <p:nvPr>
            <p:ph type="body" idx="1"/>
          </p:nvPr>
        </p:nvSpPr>
        <p:spPr>
          <a:xfrm>
            <a:off x="288000" y="899999"/>
            <a:ext cx="8568000" cy="4002201"/>
          </a:xfrm>
          <a:prstGeom prst="rect">
            <a:avLst/>
          </a:prstGeom>
          <a:ln w="12700" cap="rnd" cmpd="sng" algn="ctr">
            <a:noFill/>
            <a:prstDash val="solid"/>
          </a:ln>
        </p:spPr>
        <p:txBody>
          <a:bodyPr vert="horz" wrap="square" lIns="0" tIns="36000" rIns="0" bIns="36000" rtlCol="0" anchor="t" anchorCtr="0">
            <a:normAutofit/>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vl6pPr>
              <a:defRPr>
                <a:latin typeface="+mn-lt"/>
              </a:defRPr>
            </a:lvl6pPr>
            <a:lvl7pPr>
              <a:defRPr>
                <a:latin typeface="+mn-lt"/>
              </a:defRPr>
            </a:lvl7pPr>
            <a:lvl8pPr>
              <a:defRPr>
                <a:latin typeface="+mn-lt"/>
              </a:defRPr>
            </a:lvl8pPr>
            <a:lvl9pPr>
              <a:defRPr>
                <a:latin typeface="+mn-lt"/>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dirty="0"/>
          </a:p>
        </p:txBody>
      </p:sp>
      <p:sp>
        <p:nvSpPr>
          <p:cNvPr id="2" name="Title"/>
          <p:cNvSpPr>
            <a:spLocks noGrp="1"/>
          </p:cNvSpPr>
          <p:nvPr>
            <p:ph type="title"/>
          </p:nvPr>
        </p:nvSpPr>
        <p:spPr>
          <a:xfrm>
            <a:off x="288000" y="288000"/>
            <a:ext cx="8568000" cy="446400"/>
          </a:xfrm>
          <a:prstGeom prst="rect">
            <a:avLst/>
          </a:prstGeom>
          <a:ln w="12700" cap="rnd" cmpd="sng" algn="ctr">
            <a:noFill/>
            <a:prstDash val="solid"/>
          </a:ln>
        </p:spPr>
        <p:txBody>
          <a:bodyPr vert="horz" wrap="square" lIns="0" tIns="36000" rIns="0" bIns="36000" rtlCol="0" anchor="b" anchorCtr="0">
            <a:noAutofit/>
          </a:bodyPr>
          <a:lstStyle>
            <a:lvl1pPr>
              <a:defRPr>
                <a:latin typeface="+mj-lt"/>
              </a:defRPr>
            </a:lvl1pPr>
          </a:lstStyle>
          <a:p>
            <a:r>
              <a:rPr lang="en-US" smtClean="0"/>
              <a:t>Click to edit Master title style</a:t>
            </a:r>
            <a:endParaRPr lang="ru-RU" dirty="0"/>
          </a:p>
        </p:txBody>
      </p:sp>
    </p:spTree>
    <p:extLst>
      <p:ext uri="{BB962C8B-B14F-4D97-AF65-F5344CB8AC3E}">
        <p14:creationId xmlns:p14="http://schemas.microsoft.com/office/powerpoint/2010/main" val="1724091991"/>
      </p:ext>
    </p:extLst>
  </p:cSld>
  <p:clrMap bg1="lt1" tx1="dk1" bg2="lt2" tx2="dk2" accent1="accent1" accent2="accent2" accent3="accent3" accent4="accent4" accent5="accent5" accent6="accent6" hlink="hlink" folHlink="folHlink"/>
  <p:sldLayoutIdLst>
    <p:sldLayoutId id="2147483660" r:id="rId1"/>
    <p:sldLayoutId id="2147483677" r:id="rId2"/>
    <p:sldLayoutId id="2147483675" r:id="rId3"/>
    <p:sldLayoutId id="2147483649" r:id="rId4"/>
    <p:sldLayoutId id="2147483663" r:id="rId5"/>
    <p:sldLayoutId id="2147483686" r:id="rId6"/>
    <p:sldLayoutId id="2147483650" r:id="rId7"/>
    <p:sldLayoutId id="2147483652" r:id="rId8"/>
    <p:sldLayoutId id="2147483653" r:id="rId9"/>
    <p:sldLayoutId id="2147483654" r:id="rId10"/>
    <p:sldLayoutId id="2147483655" r:id="rId11"/>
    <p:sldLayoutId id="2147483665" r:id="rId12"/>
    <p:sldLayoutId id="2147483684" r:id="rId13"/>
    <p:sldLayoutId id="2147483685" r:id="rId14"/>
    <p:sldLayoutId id="2147483683" r:id="rId15"/>
    <p:sldLayoutId id="2147483666" r:id="rId16"/>
    <p:sldLayoutId id="2147483667" r:id="rId17"/>
    <p:sldLayoutId id="2147483656" r:id="rId18"/>
    <p:sldLayoutId id="2147483657" r:id="rId19"/>
    <p:sldLayoutId id="2147483658" r:id="rId20"/>
    <p:sldLayoutId id="2147483659" r:id="rId21"/>
    <p:sldLayoutId id="2147483661" r:id="rId22"/>
    <p:sldLayoutId id="2147483669" r:id="rId23"/>
    <p:sldLayoutId id="2147483674" r:id="rId24"/>
    <p:sldLayoutId id="2147483672" r:id="rId25"/>
    <p:sldLayoutId id="2147483670" r:id="rId26"/>
    <p:sldLayoutId id="2147483671" r:id="rId27"/>
    <p:sldLayoutId id="2147483690" r:id="rId28"/>
  </p:sldLayoutIdLst>
  <p:hf hdr="0" dt="0"/>
  <p:txStyles>
    <p:titleStyle>
      <a:lvl1pPr marL="0" algn="l" defTabSz="914400" rtl="0" eaLnBrk="1" latinLnBrk="0" hangingPunct="1">
        <a:buNone/>
        <a:defRPr sz="2800" b="0" i="0" u="none" kern="1200" cap="none" baseline="0">
          <a:solidFill>
            <a:srgbClr val="4D4D4D"/>
          </a:solidFill>
          <a:uFill>
            <a:solidFill>
              <a:schemeClr val="tx1"/>
            </a:solidFill>
          </a:uFill>
          <a:latin typeface="+mj-lt"/>
          <a:ea typeface="+mj-ea"/>
          <a:cs typeface="+mj-cs"/>
        </a:defRPr>
      </a:lvl1pPr>
    </p:titleStyle>
    <p:bodyStyle>
      <a:lvl1pPr marL="270000" indent="-270000" algn="l" defTabSz="914400" rtl="0" eaLnBrk="1" latinLnBrk="0" hangingPunct="1">
        <a:spcAft>
          <a:spcPts val="900"/>
        </a:spcAft>
        <a:buClr>
          <a:schemeClr val="accent1"/>
        </a:buClr>
        <a:buSzPct val="100000"/>
        <a:buFont typeface="Arial" panose="020B0604020202020204" pitchFamily="34" charset="0"/>
        <a:buChar char="•"/>
        <a:defRPr sz="2000" b="0" i="0" u="none" kern="1200" cap="none">
          <a:solidFill>
            <a:srgbClr val="4D4D4D"/>
          </a:solidFill>
          <a:uFill>
            <a:solidFill>
              <a:schemeClr val="tx1"/>
            </a:solidFill>
          </a:uFill>
          <a:latin typeface="+mn-lt"/>
          <a:ea typeface="+mn-ea"/>
          <a:cs typeface="+mn-cs"/>
        </a:defRPr>
      </a:lvl1pPr>
      <a:lvl2pPr marL="540000" indent="-270000" algn="l" defTabSz="914400" rtl="0" eaLnBrk="1" latinLnBrk="0" hangingPunct="1">
        <a:spcAft>
          <a:spcPts val="900"/>
        </a:spcAft>
        <a:buClr>
          <a:schemeClr val="accent1"/>
        </a:buClr>
        <a:buSzPct val="100000"/>
        <a:buFont typeface="Georgia" panose="02040502050405020303" pitchFamily="18" charset="0"/>
        <a:buChar char="–"/>
        <a:defRPr sz="1600" b="0" i="0" u="none" kern="1200" cap="none">
          <a:solidFill>
            <a:srgbClr val="4D4D4D"/>
          </a:solidFill>
          <a:uFill>
            <a:solidFill>
              <a:schemeClr val="tx1"/>
            </a:solidFill>
          </a:uFill>
          <a:latin typeface="+mn-lt"/>
          <a:ea typeface="+mn-ea"/>
          <a:cs typeface="+mn-cs"/>
        </a:defRPr>
      </a:lvl2pPr>
      <a:lvl3pPr marL="810000" indent="-270000" algn="l" defTabSz="914400" rtl="0" eaLnBrk="1" latinLnBrk="0" hangingPunct="1">
        <a:spcAft>
          <a:spcPts val="900"/>
        </a:spcAft>
        <a:buClr>
          <a:schemeClr val="accent1"/>
        </a:buClr>
        <a:buSzPct val="100000"/>
        <a:buFont typeface="Georgia" panose="02040502050405020303" pitchFamily="18" charset="0"/>
        <a:buChar char="–"/>
        <a:defRPr sz="1600" b="0" i="0" u="none" kern="1200" cap="none">
          <a:solidFill>
            <a:srgbClr val="4D4D4D"/>
          </a:solidFill>
          <a:uFill>
            <a:solidFill>
              <a:schemeClr val="tx1"/>
            </a:solidFill>
          </a:uFill>
          <a:latin typeface="+mn-lt"/>
          <a:ea typeface="+mn-ea"/>
          <a:cs typeface="+mn-cs"/>
        </a:defRPr>
      </a:lvl3pPr>
      <a:lvl4pPr marL="1080000" indent="-270000" algn="l" defTabSz="914400" rtl="0" eaLnBrk="1" latinLnBrk="0" hangingPunct="1">
        <a:spcAft>
          <a:spcPts val="900"/>
        </a:spcAft>
        <a:buClr>
          <a:schemeClr val="accent1"/>
        </a:buClr>
        <a:buSzPct val="100000"/>
        <a:buFont typeface="Georgia" panose="02040502050405020303" pitchFamily="18" charset="0"/>
        <a:buChar char="–"/>
        <a:tabLst/>
        <a:defRPr sz="1600" b="0" i="0" u="none" kern="1200" cap="none">
          <a:solidFill>
            <a:srgbClr val="4D4D4D"/>
          </a:solidFill>
          <a:uFill>
            <a:solidFill>
              <a:schemeClr val="tx1"/>
            </a:solidFill>
          </a:uFill>
          <a:latin typeface="+mn-lt"/>
          <a:ea typeface="+mn-ea"/>
          <a:cs typeface="+mn-cs"/>
        </a:defRPr>
      </a:lvl4pPr>
      <a:lvl5pPr marL="1350000" indent="-270000" algn="l" defTabSz="914400" rtl="0" eaLnBrk="1" latinLnBrk="0" hangingPunct="1">
        <a:spcAft>
          <a:spcPts val="900"/>
        </a:spcAft>
        <a:buClr>
          <a:schemeClr val="accent1"/>
        </a:buClr>
        <a:buSzPct val="100000"/>
        <a:buFont typeface="Georgia" panose="02040502050405020303" pitchFamily="18" charset="0"/>
        <a:buChar char="–"/>
        <a:tabLst/>
        <a:defRPr sz="1600" b="0" i="0" u="none" kern="1200" cap="none">
          <a:solidFill>
            <a:srgbClr val="4D4D4D"/>
          </a:solidFill>
          <a:uFill>
            <a:solidFill>
              <a:schemeClr val="tx1"/>
            </a:solidFill>
          </a:uFill>
          <a:latin typeface="+mn-lt"/>
          <a:ea typeface="+mn-ea"/>
          <a:cs typeface="+mn-cs"/>
        </a:defRPr>
      </a:lvl5pPr>
      <a:lvl6pPr marL="2496429" indent="-228571" algn="l" defTabSz="914400" rtl="0" eaLnBrk="1" latinLnBrk="0" hangingPunct="1">
        <a:buClr>
          <a:schemeClr val="tx1"/>
        </a:buClr>
        <a:buSzPct val="100000"/>
        <a:buFont typeface="Arial" pitchFamily="34" charset="0"/>
        <a:buChar char="•"/>
        <a:defRPr sz="2000" b="0" i="0" u="none" kern="1200" cap="none">
          <a:solidFill>
            <a:schemeClr val="tx1"/>
          </a:solidFill>
          <a:uFill>
            <a:solidFill>
              <a:schemeClr val="tx1"/>
            </a:solidFill>
          </a:u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4.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png"/><Relationship Id="rId3" Type="http://schemas.openxmlformats.org/officeDocument/2006/relationships/image" Target="../media/image10.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png"/><Relationship Id="rId3"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4.xml"/><Relationship Id="rId2" Type="http://schemas.openxmlformats.org/officeDocument/2006/relationships/diagramData" Target="../diagrams/data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4.xml"/><Relationship Id="rId3" Type="http://schemas.openxmlformats.org/officeDocument/2006/relationships/image" Target="../media/image4.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diagramData" Target="../diagrams/data1.xml"/><Relationship Id="rId5" Type="http://schemas.openxmlformats.org/officeDocument/2006/relationships/diagramLayout" Target="../diagrams/layout1.xml"/><Relationship Id="rId6" Type="http://schemas.openxmlformats.org/officeDocument/2006/relationships/diagramQuickStyle" Target="../diagrams/quickStyle1.xml"/><Relationship Id="rId7" Type="http://schemas.openxmlformats.org/officeDocument/2006/relationships/diagramColors" Target="../diagrams/colors1.xml"/><Relationship Id="rId8" Type="http://schemas.microsoft.com/office/2007/relationships/diagramDrawing" Target="../diagrams/drawing1.xml"/><Relationship Id="rId9" Type="http://schemas.openxmlformats.org/officeDocument/2006/relationships/image" Target="../media/image8.gif"/><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OurLogo"/>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a:stretch>
            <a:fillRect/>
          </a:stretch>
        </p:blipFill>
        <p:spPr/>
      </p:pic>
      <p:sp>
        <p:nvSpPr>
          <p:cNvPr id="4" name="Cover Additional Title"/>
          <p:cNvSpPr>
            <a:spLocks noGrp="1"/>
          </p:cNvSpPr>
          <p:nvPr>
            <p:ph type="body" sz="quarter" idx="11"/>
          </p:nvPr>
        </p:nvSpPr>
        <p:spPr>
          <a:xfrm>
            <a:off x="575999" y="4082726"/>
            <a:ext cx="5040000" cy="429898"/>
          </a:xfrm>
        </p:spPr>
        <p:txBody>
          <a:bodyPr/>
          <a:lstStyle/>
          <a:p>
            <a:r>
              <a:rPr lang="it-IT" dirty="0"/>
              <a:t>Avv. Sabrina Borocci</a:t>
            </a:r>
            <a:endParaRPr lang="en-GB" dirty="0"/>
          </a:p>
        </p:txBody>
      </p:sp>
      <p:sp>
        <p:nvSpPr>
          <p:cNvPr id="10" name="Cover Subtitle"/>
          <p:cNvSpPr>
            <a:spLocks noGrp="1"/>
          </p:cNvSpPr>
          <p:nvPr>
            <p:ph type="body" sz="quarter" idx="10"/>
          </p:nvPr>
        </p:nvSpPr>
        <p:spPr/>
        <p:txBody>
          <a:bodyPr/>
          <a:lstStyle/>
          <a:p>
            <a:r>
              <a:rPr lang="it-IT" dirty="0"/>
              <a:t>Associazione Antitrust </a:t>
            </a:r>
            <a:r>
              <a:rPr lang="it-IT" dirty="0" smtClean="0"/>
              <a:t>Italiana</a:t>
            </a:r>
            <a:endParaRPr lang="en-GB" dirty="0"/>
          </a:p>
        </p:txBody>
      </p:sp>
      <p:sp>
        <p:nvSpPr>
          <p:cNvPr id="9" name="Cover Title"/>
          <p:cNvSpPr>
            <a:spLocks noGrp="1"/>
          </p:cNvSpPr>
          <p:nvPr>
            <p:ph type="title"/>
          </p:nvPr>
        </p:nvSpPr>
        <p:spPr/>
        <p:txBody>
          <a:bodyPr/>
          <a:lstStyle/>
          <a:p>
            <a:r>
              <a:rPr lang="it-IT" sz="2400" dirty="0">
                <a:solidFill>
                  <a:srgbClr val="000000"/>
                </a:solidFill>
                <a:uFill>
                  <a:solidFill>
                    <a:srgbClr val="4D5357"/>
                  </a:solidFill>
                </a:uFill>
                <a:latin typeface="Calibri" panose="020F0502020204030204" pitchFamily="34" charset="0"/>
              </a:rPr>
              <a:t>Un nuovo </a:t>
            </a:r>
            <a:r>
              <a:rPr lang="it-IT" sz="2400" dirty="0" err="1">
                <a:solidFill>
                  <a:srgbClr val="000000"/>
                </a:solidFill>
                <a:uFill>
                  <a:solidFill>
                    <a:srgbClr val="4D5357"/>
                  </a:solidFill>
                </a:uFill>
                <a:latin typeface="Calibri" panose="020F0502020204030204" pitchFamily="34" charset="0"/>
              </a:rPr>
              <a:t>ordoliberalismo</a:t>
            </a:r>
            <a:r>
              <a:rPr lang="it-IT" sz="2400" dirty="0">
                <a:solidFill>
                  <a:srgbClr val="000000"/>
                </a:solidFill>
                <a:uFill>
                  <a:solidFill>
                    <a:srgbClr val="4D5357"/>
                  </a:solidFill>
                </a:uFill>
                <a:latin typeface="Calibri" panose="020F0502020204030204" pitchFamily="34" charset="0"/>
              </a:rPr>
              <a:t>? Le autorità di concorrenza e la regolazione, recenti casi in tema di prezzi "iniqui</a:t>
            </a:r>
            <a:r>
              <a:rPr lang="it-IT" sz="2400" dirty="0" smtClean="0">
                <a:solidFill>
                  <a:srgbClr val="000000"/>
                </a:solidFill>
                <a:uFill>
                  <a:solidFill>
                    <a:srgbClr val="4D5357"/>
                  </a:solidFill>
                </a:uFill>
                <a:latin typeface="Calibri" panose="020F0502020204030204" pitchFamily="34" charset="0"/>
              </a:rPr>
              <a:t>"</a:t>
            </a:r>
            <a:endParaRPr lang="en-GB" dirty="0"/>
          </a:p>
        </p:txBody>
      </p:sp>
      <p:sp>
        <p:nvSpPr>
          <p:cNvPr id="6" name="Cover Additional Title"/>
          <p:cNvSpPr txBox="1">
            <a:spLocks/>
          </p:cNvSpPr>
          <p:nvPr/>
        </p:nvSpPr>
        <p:spPr>
          <a:xfrm>
            <a:off x="585895" y="4639295"/>
            <a:ext cx="5040000" cy="429898"/>
          </a:xfrm>
          <a:prstGeom prst="rect">
            <a:avLst/>
          </a:prstGeom>
          <a:ln w="12700" cap="rnd" cmpd="sng" algn="ctr">
            <a:noFill/>
            <a:prstDash val="solid"/>
          </a:ln>
        </p:spPr>
        <p:txBody>
          <a:bodyPr vert="horz" wrap="square" lIns="0" tIns="36000" rIns="0" bIns="36000" rtlCol="0" anchor="t" anchorCtr="0">
            <a:normAutofit/>
          </a:bodyPr>
          <a:lstStyle>
            <a:lvl1pPr marL="0" indent="0" algn="l" defTabSz="914400" rtl="0" eaLnBrk="1" latinLnBrk="0" hangingPunct="1">
              <a:spcAft>
                <a:spcPts val="900"/>
              </a:spcAft>
              <a:buClr>
                <a:schemeClr val="accent1"/>
              </a:buClr>
              <a:buSzPct val="100000"/>
              <a:buFont typeface="Arial" panose="020B0604020202020204" pitchFamily="34" charset="0"/>
              <a:buNone/>
              <a:defRPr sz="1600" b="0" i="0" u="none" kern="1200" cap="none" baseline="0">
                <a:solidFill>
                  <a:srgbClr val="4D4D4D"/>
                </a:solidFill>
                <a:uFill>
                  <a:solidFill>
                    <a:schemeClr val="tx1"/>
                  </a:solidFill>
                </a:uFill>
                <a:latin typeface="+mj-lt"/>
                <a:ea typeface="+mn-ea"/>
                <a:cs typeface="+mn-cs"/>
              </a:defRPr>
            </a:lvl1pPr>
            <a:lvl2pPr marL="540000" indent="-270000" algn="l" defTabSz="914400" rtl="0" eaLnBrk="1" latinLnBrk="0" hangingPunct="1">
              <a:spcAft>
                <a:spcPts val="900"/>
              </a:spcAft>
              <a:buClr>
                <a:schemeClr val="accent1"/>
              </a:buClr>
              <a:buSzPct val="100000"/>
              <a:buFont typeface="Georgia" panose="02040502050405020303" pitchFamily="18" charset="0"/>
              <a:buChar char="–"/>
              <a:defRPr sz="1600" b="0" i="0" u="none" kern="1200" cap="none">
                <a:solidFill>
                  <a:schemeClr val="tx2"/>
                </a:solidFill>
                <a:uFill>
                  <a:solidFill>
                    <a:schemeClr val="tx1"/>
                  </a:solidFill>
                </a:uFill>
                <a:latin typeface="+mj-lt"/>
                <a:ea typeface="+mn-ea"/>
                <a:cs typeface="+mn-cs"/>
              </a:defRPr>
            </a:lvl2pPr>
            <a:lvl3pPr marL="810000" indent="-270000" algn="l" defTabSz="914400" rtl="0" eaLnBrk="1" latinLnBrk="0" hangingPunct="1">
              <a:spcAft>
                <a:spcPts val="900"/>
              </a:spcAft>
              <a:buClr>
                <a:schemeClr val="accent1"/>
              </a:buClr>
              <a:buSzPct val="100000"/>
              <a:buFont typeface="Georgia" panose="02040502050405020303" pitchFamily="18" charset="0"/>
              <a:buChar char="–"/>
              <a:defRPr sz="1600" b="0" i="0" u="none" kern="1200" cap="none">
                <a:solidFill>
                  <a:schemeClr val="tx2"/>
                </a:solidFill>
                <a:uFill>
                  <a:solidFill>
                    <a:schemeClr val="tx1"/>
                  </a:solidFill>
                </a:uFill>
                <a:latin typeface="+mj-lt"/>
                <a:ea typeface="+mn-ea"/>
                <a:cs typeface="+mn-cs"/>
              </a:defRPr>
            </a:lvl3pPr>
            <a:lvl4pPr marL="1080000" indent="-270000" algn="l" defTabSz="914400" rtl="0" eaLnBrk="1" latinLnBrk="0" hangingPunct="1">
              <a:spcAft>
                <a:spcPts val="900"/>
              </a:spcAft>
              <a:buClr>
                <a:schemeClr val="accent1"/>
              </a:buClr>
              <a:buSzPct val="100000"/>
              <a:buFont typeface="Georgia" panose="02040502050405020303" pitchFamily="18" charset="0"/>
              <a:buChar char="–"/>
              <a:tabLst/>
              <a:defRPr sz="1600" b="0" i="0" u="none" kern="1200" cap="none">
                <a:solidFill>
                  <a:schemeClr val="tx2"/>
                </a:solidFill>
                <a:uFill>
                  <a:solidFill>
                    <a:schemeClr val="tx1"/>
                  </a:solidFill>
                </a:uFill>
                <a:latin typeface="+mj-lt"/>
                <a:ea typeface="+mn-ea"/>
                <a:cs typeface="+mn-cs"/>
              </a:defRPr>
            </a:lvl4pPr>
            <a:lvl5pPr marL="1350000" indent="-270000" algn="l" defTabSz="914400" rtl="0" eaLnBrk="1" latinLnBrk="0" hangingPunct="1">
              <a:spcAft>
                <a:spcPts val="900"/>
              </a:spcAft>
              <a:buClr>
                <a:schemeClr val="accent1"/>
              </a:buClr>
              <a:buSzPct val="100000"/>
              <a:buFont typeface="Georgia" panose="02040502050405020303" pitchFamily="18" charset="0"/>
              <a:buChar char="–"/>
              <a:tabLst/>
              <a:defRPr sz="1600" b="0" i="0" u="none" kern="1200" cap="none">
                <a:solidFill>
                  <a:schemeClr val="tx2"/>
                </a:solidFill>
                <a:uFill>
                  <a:solidFill>
                    <a:schemeClr val="tx1"/>
                  </a:solidFill>
                </a:uFill>
                <a:latin typeface="+mj-lt"/>
                <a:ea typeface="+mn-ea"/>
                <a:cs typeface="+mn-cs"/>
              </a:defRPr>
            </a:lvl5pPr>
            <a:lvl6pPr marL="2496429" indent="-228571" algn="l" defTabSz="914400" rtl="0" eaLnBrk="1" latinLnBrk="0" hangingPunct="1">
              <a:buClr>
                <a:schemeClr val="tx1"/>
              </a:buClr>
              <a:buSzPct val="100000"/>
              <a:buFont typeface="Arial" pitchFamily="34" charset="0"/>
              <a:buChar char="•"/>
              <a:defRPr sz="2000" b="0" i="0" u="none" kern="1200" cap="none">
                <a:solidFill>
                  <a:schemeClr val="tx1"/>
                </a:solidFill>
                <a:uFill>
                  <a:solidFill>
                    <a:schemeClr val="tx1"/>
                  </a:solidFill>
                </a:u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it-IT" sz="1400" dirty="0" smtClean="0"/>
              <a:t>Ordine degli Avvocati di Milano, Salone Valente, 5 aprile 2017</a:t>
            </a:r>
            <a:endParaRPr lang="en-GB" sz="1400" dirty="0"/>
          </a:p>
        </p:txBody>
      </p:sp>
    </p:spTree>
    <p:extLst>
      <p:ext uri="{BB962C8B-B14F-4D97-AF65-F5344CB8AC3E}">
        <p14:creationId xmlns:p14="http://schemas.microsoft.com/office/powerpoint/2010/main" val="8969022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cNvSpPr>
            <a:spLocks noGrp="1"/>
          </p:cNvSpPr>
          <p:nvPr>
            <p:ph type="sldNum" sz="quarter" idx="4"/>
          </p:nvPr>
        </p:nvSpPr>
        <p:spPr/>
        <p:txBody>
          <a:bodyPr/>
          <a:lstStyle/>
          <a:p>
            <a:r>
              <a:rPr lang="en-GB" smtClean="0"/>
              <a:t>|  </a:t>
            </a:r>
            <a:fld id="{6967D197-2218-4700-B211-63EF06F51A7E}" type="slidenum">
              <a:rPr lang="en-GB" smtClean="0"/>
              <a:pPr/>
              <a:t>10</a:t>
            </a:fld>
            <a:endParaRPr lang="en-GB"/>
          </a:p>
        </p:txBody>
      </p:sp>
      <p:sp>
        <p:nvSpPr>
          <p:cNvPr id="4" name="Entity Name Placeholder"/>
          <p:cNvSpPr>
            <a:spLocks noGrp="1"/>
          </p:cNvSpPr>
          <p:nvPr>
            <p:ph type="ftr" sz="quarter" idx="3"/>
          </p:nvPr>
        </p:nvSpPr>
        <p:spPr/>
        <p:txBody>
          <a:bodyPr/>
          <a:lstStyle/>
          <a:p>
            <a:pPr algn="r"/>
            <a:r>
              <a:rPr lang="de-DE" smtClean="0"/>
              <a:t>Hogan Lovells</a:t>
            </a:r>
          </a:p>
        </p:txBody>
      </p:sp>
      <p:sp>
        <p:nvSpPr>
          <p:cNvPr id="2" name="Slide Title"/>
          <p:cNvSpPr>
            <a:spLocks noGrp="1"/>
          </p:cNvSpPr>
          <p:nvPr>
            <p:ph type="title"/>
          </p:nvPr>
        </p:nvSpPr>
        <p:spPr/>
        <p:txBody>
          <a:bodyPr/>
          <a:lstStyle/>
          <a:p>
            <a:r>
              <a:rPr lang="it-IT" sz="2400" dirty="0" smtClean="0"/>
              <a:t>Nel Regno Unito: il caso Pfizer-Flynn Pharma (CMA, 7.09.16)</a:t>
            </a:r>
            <a:endParaRPr lang="it-IT" sz="2400" b="1" dirty="0">
              <a:solidFill>
                <a:srgbClr val="FF0000"/>
              </a:solidFill>
            </a:endParaRP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3802" y="735013"/>
            <a:ext cx="1135681" cy="7506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Content"/>
          <p:cNvSpPr>
            <a:spLocks noGrp="1"/>
          </p:cNvSpPr>
          <p:nvPr>
            <p:ph sz="quarter" idx="12"/>
          </p:nvPr>
        </p:nvSpPr>
        <p:spPr>
          <a:xfrm>
            <a:off x="386365" y="1181413"/>
            <a:ext cx="5756540" cy="691167"/>
          </a:xfrm>
        </p:spPr>
        <p:txBody>
          <a:bodyPr>
            <a:noAutofit/>
          </a:bodyPr>
          <a:lstStyle/>
          <a:p>
            <a:pPr marL="0" indent="0">
              <a:buNone/>
            </a:pPr>
            <a:r>
              <a:rPr lang="it-IT" sz="1600" b="1" dirty="0" smtClean="0">
                <a:solidFill>
                  <a:schemeClr val="accent1">
                    <a:lumMod val="75000"/>
                  </a:schemeClr>
                </a:solidFill>
                <a:latin typeface="+mj-lt"/>
              </a:rPr>
              <a:t>Cosa è accaduto? </a:t>
            </a:r>
            <a:r>
              <a:rPr lang="it-IT" sz="1600" dirty="0" smtClean="0">
                <a:latin typeface="+mj-lt"/>
              </a:rPr>
              <a:t>Pfizer e </a:t>
            </a:r>
            <a:r>
              <a:rPr lang="it-IT" sz="1600" dirty="0">
                <a:latin typeface="+mj-lt"/>
              </a:rPr>
              <a:t>Flynn Pharma</a:t>
            </a:r>
            <a:r>
              <a:rPr lang="it-IT" sz="1600" dirty="0" smtClean="0">
                <a:latin typeface="+mj-lt"/>
              </a:rPr>
              <a:t> hanno "genericizzato</a:t>
            </a:r>
            <a:r>
              <a:rPr lang="it-IT" sz="1600" dirty="0">
                <a:latin typeface="+mj-lt"/>
              </a:rPr>
              <a:t>"  </a:t>
            </a:r>
            <a:r>
              <a:rPr lang="it-IT" sz="1600" dirty="0" smtClean="0">
                <a:latin typeface="+mj-lt"/>
              </a:rPr>
              <a:t>il farmaco Epanutin al </a:t>
            </a:r>
            <a:r>
              <a:rPr lang="it-IT" sz="1600" dirty="0">
                <a:latin typeface="+mj-lt"/>
              </a:rPr>
              <a:t>fine di </a:t>
            </a:r>
            <a:r>
              <a:rPr lang="it-IT" sz="1600" dirty="0" smtClean="0">
                <a:latin typeface="+mj-lt"/>
              </a:rPr>
              <a:t>aggirare i limiti di spesa del NHS. </a:t>
            </a:r>
            <a:endParaRPr lang="it-IT" sz="1600" b="1" u="sng" dirty="0" smtClean="0">
              <a:latin typeface="+mj-lt"/>
            </a:endParaRPr>
          </a:p>
          <a:p>
            <a:pPr marL="0" indent="0">
              <a:buNone/>
            </a:pPr>
            <a:endParaRPr lang="it-IT" sz="1200" b="1" u="sng" dirty="0">
              <a:latin typeface="+mj-lt"/>
            </a:endParaRPr>
          </a:p>
        </p:txBody>
      </p:sp>
      <p:sp>
        <p:nvSpPr>
          <p:cNvPr id="9" name="Slide Subtitle"/>
          <p:cNvSpPr txBox="1">
            <a:spLocks/>
          </p:cNvSpPr>
          <p:nvPr/>
        </p:nvSpPr>
        <p:spPr>
          <a:xfrm>
            <a:off x="204209" y="735013"/>
            <a:ext cx="8569325" cy="446400"/>
          </a:xfrm>
          <a:prstGeom prst="rect">
            <a:avLst/>
          </a:prstGeom>
        </p:spPr>
        <p:txBody>
          <a:bodyPr/>
          <a:lstStyle>
            <a:lvl1pPr marL="270000" indent="-270000" algn="l" defTabSz="914400" rtl="0" eaLnBrk="1" latinLnBrk="0" hangingPunct="1">
              <a:spcAft>
                <a:spcPts val="900"/>
              </a:spcAft>
              <a:buClr>
                <a:schemeClr val="accent1"/>
              </a:buClr>
              <a:buSzPct val="100000"/>
              <a:buFont typeface="Arial" panose="020B0604020202020204" pitchFamily="34" charset="0"/>
              <a:buChar char="•"/>
              <a:defRPr sz="2000" b="0" i="0" u="none" kern="1200" cap="none">
                <a:solidFill>
                  <a:srgbClr val="4D4D4D"/>
                </a:solidFill>
                <a:uFill>
                  <a:solidFill>
                    <a:schemeClr val="tx1"/>
                  </a:solidFill>
                </a:uFill>
                <a:latin typeface="+mn-lt"/>
                <a:ea typeface="+mn-ea"/>
                <a:cs typeface="+mn-cs"/>
              </a:defRPr>
            </a:lvl1pPr>
            <a:lvl2pPr marL="540000" indent="-270000" algn="l" defTabSz="914400" rtl="0" eaLnBrk="1" latinLnBrk="0" hangingPunct="1">
              <a:spcAft>
                <a:spcPts val="900"/>
              </a:spcAft>
              <a:buClr>
                <a:schemeClr val="accent1"/>
              </a:buClr>
              <a:buSzPct val="100000"/>
              <a:buFont typeface="Georgia" panose="02040502050405020303" pitchFamily="18" charset="0"/>
              <a:buChar char="–"/>
              <a:defRPr sz="1600" b="0" i="0" u="none" kern="1200" cap="none">
                <a:solidFill>
                  <a:srgbClr val="4D4D4D"/>
                </a:solidFill>
                <a:uFill>
                  <a:solidFill>
                    <a:schemeClr val="tx1"/>
                  </a:solidFill>
                </a:uFill>
                <a:latin typeface="+mn-lt"/>
                <a:ea typeface="+mn-ea"/>
                <a:cs typeface="+mn-cs"/>
              </a:defRPr>
            </a:lvl2pPr>
            <a:lvl3pPr marL="810000" indent="-270000" algn="l" defTabSz="914400" rtl="0" eaLnBrk="1" latinLnBrk="0" hangingPunct="1">
              <a:spcAft>
                <a:spcPts val="900"/>
              </a:spcAft>
              <a:buClr>
                <a:schemeClr val="accent1"/>
              </a:buClr>
              <a:buSzPct val="100000"/>
              <a:buFont typeface="Georgia" panose="02040502050405020303" pitchFamily="18" charset="0"/>
              <a:buChar char="–"/>
              <a:defRPr sz="1600" b="0" i="0" u="none" kern="1200" cap="none">
                <a:solidFill>
                  <a:srgbClr val="4D4D4D"/>
                </a:solidFill>
                <a:uFill>
                  <a:solidFill>
                    <a:schemeClr val="tx1"/>
                  </a:solidFill>
                </a:uFill>
                <a:latin typeface="+mn-lt"/>
                <a:ea typeface="+mn-ea"/>
                <a:cs typeface="+mn-cs"/>
              </a:defRPr>
            </a:lvl3pPr>
            <a:lvl4pPr marL="1080000" indent="-270000" algn="l" defTabSz="914400" rtl="0" eaLnBrk="1" latinLnBrk="0" hangingPunct="1">
              <a:spcAft>
                <a:spcPts val="900"/>
              </a:spcAft>
              <a:buClr>
                <a:schemeClr val="accent1"/>
              </a:buClr>
              <a:buSzPct val="100000"/>
              <a:buFont typeface="Georgia" panose="02040502050405020303" pitchFamily="18" charset="0"/>
              <a:buChar char="–"/>
              <a:tabLst/>
              <a:defRPr sz="1600" b="0" i="0" u="none" kern="1200" cap="none">
                <a:solidFill>
                  <a:srgbClr val="4D4D4D"/>
                </a:solidFill>
                <a:uFill>
                  <a:solidFill>
                    <a:schemeClr val="tx1"/>
                  </a:solidFill>
                </a:uFill>
                <a:latin typeface="+mn-lt"/>
                <a:ea typeface="+mn-ea"/>
                <a:cs typeface="+mn-cs"/>
              </a:defRPr>
            </a:lvl4pPr>
            <a:lvl5pPr marL="1350000" indent="-270000" algn="l" defTabSz="914400" rtl="0" eaLnBrk="1" latinLnBrk="0" hangingPunct="1">
              <a:spcAft>
                <a:spcPts val="900"/>
              </a:spcAft>
              <a:buClr>
                <a:schemeClr val="accent1"/>
              </a:buClr>
              <a:buSzPct val="100000"/>
              <a:buFont typeface="Georgia" panose="02040502050405020303" pitchFamily="18" charset="0"/>
              <a:buChar char="–"/>
              <a:tabLst/>
              <a:defRPr sz="1600" b="0" i="0" u="none" kern="1200" cap="none">
                <a:solidFill>
                  <a:srgbClr val="4D4D4D"/>
                </a:solidFill>
                <a:uFill>
                  <a:solidFill>
                    <a:schemeClr val="tx1"/>
                  </a:solidFill>
                </a:uFill>
                <a:latin typeface="+mn-lt"/>
                <a:ea typeface="+mn-ea"/>
                <a:cs typeface="+mn-cs"/>
              </a:defRPr>
            </a:lvl5pPr>
            <a:lvl6pPr marL="2496429" indent="-228571" algn="l" defTabSz="914400" rtl="0" eaLnBrk="1" latinLnBrk="0" hangingPunct="1">
              <a:buClr>
                <a:schemeClr val="tx1"/>
              </a:buClr>
              <a:buSzPct val="100000"/>
              <a:buFont typeface="Arial" pitchFamily="34" charset="0"/>
              <a:buChar char="•"/>
              <a:defRPr sz="2000" b="0" i="0" u="none" kern="1200" cap="none">
                <a:solidFill>
                  <a:schemeClr val="tx1"/>
                </a:solidFill>
                <a:uFill>
                  <a:solidFill>
                    <a:schemeClr val="tx1"/>
                  </a:solidFill>
                </a:u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t-IT" dirty="0" smtClean="0">
                <a:solidFill>
                  <a:schemeClr val="accent1"/>
                </a:solidFill>
                <a:latin typeface="+mj-lt"/>
              </a:rPr>
              <a:t>Farmaci per il trattamento dell'epilessia</a:t>
            </a:r>
            <a:endParaRPr lang="en-GB" dirty="0">
              <a:solidFill>
                <a:schemeClr val="accent1"/>
              </a:solidFill>
              <a:latin typeface="+mj-lt"/>
            </a:endParaRPr>
          </a:p>
        </p:txBody>
      </p:sp>
      <p:pic>
        <p:nvPicPr>
          <p:cNvPr id="3074" name="Picture 2" descr="C:\Users\cammalla\Desktop\5990538720707.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89268" y="4085111"/>
            <a:ext cx="985999" cy="973674"/>
          </a:xfrm>
          <a:prstGeom prst="rect">
            <a:avLst/>
          </a:prstGeom>
          <a:noFill/>
          <a:extLst>
            <a:ext uri="{909E8E84-426E-40dd-AFC4-6F175D3DCCD1}">
              <a14:hiddenFill xmlns:a14="http://schemas.microsoft.com/office/drawing/2010/main">
                <a:solidFill>
                  <a:srgbClr val="FFFFFF"/>
                </a:solidFill>
              </a14:hiddenFill>
            </a:ext>
          </a:extLst>
        </p:spPr>
      </p:pic>
      <p:sp>
        <p:nvSpPr>
          <p:cNvPr id="13" name="2D Shape"/>
          <p:cNvSpPr/>
          <p:nvPr/>
        </p:nvSpPr>
        <p:spPr>
          <a:xfrm>
            <a:off x="6018664" y="1485663"/>
            <a:ext cx="3013934" cy="2516374"/>
          </a:xfrm>
          <a:custGeom>
            <a:avLst/>
            <a:gdLst>
              <a:gd name="connsiteX0" fmla="*/ 0 w 3209026"/>
              <a:gd name="connsiteY0" fmla="*/ 0 h 2724001"/>
              <a:gd name="connsiteX1" fmla="*/ 3209026 w 3209026"/>
              <a:gd name="connsiteY1" fmla="*/ 0 h 2724001"/>
              <a:gd name="connsiteX2" fmla="*/ 3209026 w 3209026"/>
              <a:gd name="connsiteY2" fmla="*/ 2724001 h 2724001"/>
              <a:gd name="connsiteX3" fmla="*/ 0 w 3209026"/>
              <a:gd name="connsiteY3" fmla="*/ 2724001 h 2724001"/>
              <a:gd name="connsiteX4" fmla="*/ 0 w 3209026"/>
              <a:gd name="connsiteY4" fmla="*/ 0 h 2724001"/>
              <a:gd name="connsiteX0" fmla="*/ 1000664 w 3209026"/>
              <a:gd name="connsiteY0" fmla="*/ 828136 h 2724001"/>
              <a:gd name="connsiteX1" fmla="*/ 3209026 w 3209026"/>
              <a:gd name="connsiteY1" fmla="*/ 0 h 2724001"/>
              <a:gd name="connsiteX2" fmla="*/ 3209026 w 3209026"/>
              <a:gd name="connsiteY2" fmla="*/ 2724001 h 2724001"/>
              <a:gd name="connsiteX3" fmla="*/ 0 w 3209026"/>
              <a:gd name="connsiteY3" fmla="*/ 2724001 h 2724001"/>
              <a:gd name="connsiteX4" fmla="*/ 1000664 w 3209026"/>
              <a:gd name="connsiteY4" fmla="*/ 828136 h 2724001"/>
              <a:gd name="connsiteX0" fmla="*/ 8627 w 3209026"/>
              <a:gd name="connsiteY0" fmla="*/ 414068 h 2724001"/>
              <a:gd name="connsiteX1" fmla="*/ 3209026 w 3209026"/>
              <a:gd name="connsiteY1" fmla="*/ 0 h 2724001"/>
              <a:gd name="connsiteX2" fmla="*/ 3209026 w 3209026"/>
              <a:gd name="connsiteY2" fmla="*/ 2724001 h 2724001"/>
              <a:gd name="connsiteX3" fmla="*/ 0 w 3209026"/>
              <a:gd name="connsiteY3" fmla="*/ 2724001 h 2724001"/>
              <a:gd name="connsiteX4" fmla="*/ 8627 w 3209026"/>
              <a:gd name="connsiteY4" fmla="*/ 414068 h 2724001"/>
              <a:gd name="connsiteX0" fmla="*/ 10 w 3200409"/>
              <a:gd name="connsiteY0" fmla="*/ 414068 h 2724001"/>
              <a:gd name="connsiteX1" fmla="*/ 3200409 w 3200409"/>
              <a:gd name="connsiteY1" fmla="*/ 0 h 2724001"/>
              <a:gd name="connsiteX2" fmla="*/ 3200409 w 3200409"/>
              <a:gd name="connsiteY2" fmla="*/ 2724001 h 2724001"/>
              <a:gd name="connsiteX3" fmla="*/ 672869 w 3200409"/>
              <a:gd name="connsiteY3" fmla="*/ 2646363 h 2724001"/>
              <a:gd name="connsiteX4" fmla="*/ 10 w 3200409"/>
              <a:gd name="connsiteY4" fmla="*/ 414068 h 2724001"/>
              <a:gd name="connsiteX0" fmla="*/ 0 w 3200399"/>
              <a:gd name="connsiteY0" fmla="*/ 414068 h 2724001"/>
              <a:gd name="connsiteX1" fmla="*/ 3200399 w 3200399"/>
              <a:gd name="connsiteY1" fmla="*/ 0 h 2724001"/>
              <a:gd name="connsiteX2" fmla="*/ 3200399 w 3200399"/>
              <a:gd name="connsiteY2" fmla="*/ 2724001 h 2724001"/>
              <a:gd name="connsiteX3" fmla="*/ 672859 w 3200399"/>
              <a:gd name="connsiteY3" fmla="*/ 2646363 h 2724001"/>
              <a:gd name="connsiteX4" fmla="*/ 0 w 3200399"/>
              <a:gd name="connsiteY4" fmla="*/ 414068 h 2724001"/>
              <a:gd name="connsiteX0" fmla="*/ 0 w 3200399"/>
              <a:gd name="connsiteY0" fmla="*/ 414068 h 2724001"/>
              <a:gd name="connsiteX1" fmla="*/ 3200399 w 3200399"/>
              <a:gd name="connsiteY1" fmla="*/ 0 h 2724001"/>
              <a:gd name="connsiteX2" fmla="*/ 3200399 w 3200399"/>
              <a:gd name="connsiteY2" fmla="*/ 2724001 h 2724001"/>
              <a:gd name="connsiteX3" fmla="*/ 293297 w 3200399"/>
              <a:gd name="connsiteY3" fmla="*/ 2672242 h 2724001"/>
              <a:gd name="connsiteX4" fmla="*/ 0 w 3200399"/>
              <a:gd name="connsiteY4" fmla="*/ 414068 h 2724001"/>
              <a:gd name="connsiteX0" fmla="*/ 0 w 3200399"/>
              <a:gd name="connsiteY0" fmla="*/ 414068 h 2732627"/>
              <a:gd name="connsiteX1" fmla="*/ 3200399 w 3200399"/>
              <a:gd name="connsiteY1" fmla="*/ 0 h 2732627"/>
              <a:gd name="connsiteX2" fmla="*/ 3200399 w 3200399"/>
              <a:gd name="connsiteY2" fmla="*/ 2724001 h 2732627"/>
              <a:gd name="connsiteX3" fmla="*/ 319176 w 3200399"/>
              <a:gd name="connsiteY3" fmla="*/ 2732627 h 2732627"/>
              <a:gd name="connsiteX4" fmla="*/ 0 w 3200399"/>
              <a:gd name="connsiteY4" fmla="*/ 414068 h 2732627"/>
              <a:gd name="connsiteX0" fmla="*/ 0 w 3200399"/>
              <a:gd name="connsiteY0" fmla="*/ 414068 h 2732627"/>
              <a:gd name="connsiteX1" fmla="*/ 3200399 w 3200399"/>
              <a:gd name="connsiteY1" fmla="*/ 0 h 2732627"/>
              <a:gd name="connsiteX2" fmla="*/ 3200399 w 3200399"/>
              <a:gd name="connsiteY2" fmla="*/ 2724001 h 2732627"/>
              <a:gd name="connsiteX3" fmla="*/ 301924 w 3200399"/>
              <a:gd name="connsiteY3" fmla="*/ 2732627 h 2732627"/>
              <a:gd name="connsiteX4" fmla="*/ 0 w 3200399"/>
              <a:gd name="connsiteY4" fmla="*/ 414068 h 27326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0399" h="2732627">
                <a:moveTo>
                  <a:pt x="0" y="414068"/>
                </a:moveTo>
                <a:lnTo>
                  <a:pt x="3200399" y="0"/>
                </a:lnTo>
                <a:lnTo>
                  <a:pt x="3200399" y="2724001"/>
                </a:lnTo>
                <a:lnTo>
                  <a:pt x="301924" y="2732627"/>
                </a:lnTo>
                <a:lnTo>
                  <a:pt x="0" y="414068"/>
                </a:ln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solidFill>
                  <a:schemeClr val="bg1"/>
                </a:solidFill>
                <a:latin typeface="+mj-lt"/>
              </a:rPr>
              <a:t>Pharmaceutical Price Regulation Scheme:</a:t>
            </a:r>
          </a:p>
          <a:p>
            <a:pPr algn="ctr"/>
            <a:r>
              <a:rPr lang="en-GB" sz="1400" dirty="0">
                <a:solidFill>
                  <a:schemeClr val="bg1"/>
                </a:solidFill>
                <a:latin typeface="+mj-lt"/>
              </a:rPr>
              <a:t>"</a:t>
            </a:r>
            <a:r>
              <a:rPr lang="en-GB" sz="1400" i="1" dirty="0">
                <a:solidFill>
                  <a:schemeClr val="bg1"/>
                </a:solidFill>
                <a:latin typeface="+mj-lt"/>
              </a:rPr>
              <a:t>The overarching principles and objectives of the scheme are to (…) </a:t>
            </a:r>
          </a:p>
          <a:p>
            <a:pPr algn="ctr"/>
            <a:r>
              <a:rPr lang="en-GB" sz="1400" i="1" dirty="0">
                <a:solidFill>
                  <a:schemeClr val="bg1"/>
                </a:solidFill>
                <a:latin typeface="+mj-lt"/>
              </a:rPr>
              <a:t>support the NHS by ensuring that the </a:t>
            </a:r>
            <a:r>
              <a:rPr lang="en-GB" sz="1400" b="1" i="1" u="sng" dirty="0">
                <a:solidFill>
                  <a:schemeClr val="bg1"/>
                </a:solidFill>
                <a:latin typeface="+mj-lt"/>
              </a:rPr>
              <a:t>branded</a:t>
            </a:r>
            <a:r>
              <a:rPr lang="en-GB" sz="1400" i="1" dirty="0">
                <a:solidFill>
                  <a:schemeClr val="bg1"/>
                </a:solidFill>
                <a:latin typeface="+mj-lt"/>
              </a:rPr>
              <a:t> medicines bill stays within </a:t>
            </a:r>
          </a:p>
          <a:p>
            <a:pPr algn="ctr"/>
            <a:r>
              <a:rPr lang="en-GB" sz="1400" b="1" i="1" u="sng" dirty="0">
                <a:solidFill>
                  <a:schemeClr val="bg1"/>
                </a:solidFill>
                <a:latin typeface="+mj-lt"/>
              </a:rPr>
              <a:t>affordable limits</a:t>
            </a:r>
            <a:r>
              <a:rPr lang="en-GB" sz="1400" i="1" dirty="0">
                <a:solidFill>
                  <a:schemeClr val="bg1"/>
                </a:solidFill>
                <a:latin typeface="+mj-lt"/>
              </a:rPr>
              <a:t>"</a:t>
            </a:r>
            <a:endParaRPr lang="en-GB" sz="1400" dirty="0">
              <a:solidFill>
                <a:schemeClr val="bg1"/>
              </a:solidFill>
              <a:latin typeface="+mj-lt"/>
            </a:endParaRPr>
          </a:p>
          <a:p>
            <a:endParaRPr lang="en-GB" sz="1200" dirty="0">
              <a:solidFill>
                <a:schemeClr val="bg1"/>
              </a:solidFill>
            </a:endParaRPr>
          </a:p>
        </p:txBody>
      </p:sp>
      <p:sp>
        <p:nvSpPr>
          <p:cNvPr id="12" name="Content"/>
          <p:cNvSpPr txBox="1">
            <a:spLocks/>
          </p:cNvSpPr>
          <p:nvPr/>
        </p:nvSpPr>
        <p:spPr>
          <a:xfrm>
            <a:off x="386365" y="1938722"/>
            <a:ext cx="4284000" cy="1952055"/>
          </a:xfrm>
          <a:prstGeom prst="rect">
            <a:avLst/>
          </a:prstGeom>
          <a:ln w="12700" cap="rnd" cmpd="sng" algn="ctr">
            <a:noFill/>
            <a:prstDash val="solid"/>
          </a:ln>
        </p:spPr>
        <p:txBody>
          <a:bodyPr vert="horz" wrap="square" lIns="0" tIns="36000" rIns="0" bIns="36000" rtlCol="0" anchor="t" anchorCtr="0">
            <a:noAutofit/>
          </a:bodyPr>
          <a:lstStyle>
            <a:lvl1pPr marL="270000" indent="-270000" algn="l" defTabSz="914400" rtl="0" eaLnBrk="1" latinLnBrk="0" hangingPunct="1">
              <a:spcAft>
                <a:spcPts val="900"/>
              </a:spcAft>
              <a:buClr>
                <a:schemeClr val="accent1"/>
              </a:buClr>
              <a:buSzPct val="100000"/>
              <a:buFont typeface="Arial" panose="020B0604020202020204" pitchFamily="34" charset="0"/>
              <a:buChar char="•"/>
              <a:defRPr sz="2000" b="0" i="0" u="none" kern="1200" cap="none">
                <a:solidFill>
                  <a:srgbClr val="4D4D4D"/>
                </a:solidFill>
                <a:uFill>
                  <a:solidFill>
                    <a:schemeClr val="tx1"/>
                  </a:solidFill>
                </a:uFill>
                <a:latin typeface="+mn-lt"/>
                <a:ea typeface="+mn-ea"/>
                <a:cs typeface="+mn-cs"/>
              </a:defRPr>
            </a:lvl1pPr>
            <a:lvl2pPr marL="540000" indent="-270000" algn="l" defTabSz="914400" rtl="0" eaLnBrk="1" latinLnBrk="0" hangingPunct="1">
              <a:spcAft>
                <a:spcPts val="900"/>
              </a:spcAft>
              <a:buClr>
                <a:schemeClr val="accent1"/>
              </a:buClr>
              <a:buSzPct val="100000"/>
              <a:buFont typeface="Georgia" panose="02040502050405020303" pitchFamily="18" charset="0"/>
              <a:buChar char="–"/>
              <a:defRPr sz="1600" b="0" i="0" u="none" kern="1200" cap="none">
                <a:solidFill>
                  <a:srgbClr val="4D4D4D"/>
                </a:solidFill>
                <a:uFill>
                  <a:solidFill>
                    <a:schemeClr val="tx1"/>
                  </a:solidFill>
                </a:uFill>
                <a:latin typeface="+mn-lt"/>
                <a:ea typeface="+mn-ea"/>
                <a:cs typeface="+mn-cs"/>
              </a:defRPr>
            </a:lvl2pPr>
            <a:lvl3pPr marL="810000" indent="-270000" algn="l" defTabSz="914400" rtl="0" eaLnBrk="1" latinLnBrk="0" hangingPunct="1">
              <a:spcAft>
                <a:spcPts val="900"/>
              </a:spcAft>
              <a:buClr>
                <a:schemeClr val="accent1"/>
              </a:buClr>
              <a:buSzPct val="100000"/>
              <a:buFont typeface="Georgia" panose="02040502050405020303" pitchFamily="18" charset="0"/>
              <a:buChar char="–"/>
              <a:defRPr sz="1600" b="0" i="0" u="none" kern="1200" cap="none">
                <a:solidFill>
                  <a:srgbClr val="4D4D4D"/>
                </a:solidFill>
                <a:uFill>
                  <a:solidFill>
                    <a:schemeClr val="tx1"/>
                  </a:solidFill>
                </a:uFill>
                <a:latin typeface="+mn-lt"/>
                <a:ea typeface="+mn-ea"/>
                <a:cs typeface="+mn-cs"/>
              </a:defRPr>
            </a:lvl3pPr>
            <a:lvl4pPr marL="1080000" indent="-270000" algn="l" defTabSz="914400" rtl="0" eaLnBrk="1" latinLnBrk="0" hangingPunct="1">
              <a:spcAft>
                <a:spcPts val="900"/>
              </a:spcAft>
              <a:buClr>
                <a:schemeClr val="accent1"/>
              </a:buClr>
              <a:buSzPct val="100000"/>
              <a:buFont typeface="Georgia" panose="02040502050405020303" pitchFamily="18" charset="0"/>
              <a:buChar char="–"/>
              <a:tabLst/>
              <a:defRPr sz="1600" b="0" i="0" u="none" kern="1200" cap="none">
                <a:solidFill>
                  <a:srgbClr val="4D4D4D"/>
                </a:solidFill>
                <a:uFill>
                  <a:solidFill>
                    <a:schemeClr val="tx1"/>
                  </a:solidFill>
                </a:uFill>
                <a:latin typeface="+mn-lt"/>
                <a:ea typeface="+mn-ea"/>
                <a:cs typeface="+mn-cs"/>
              </a:defRPr>
            </a:lvl4pPr>
            <a:lvl5pPr marL="1350000" indent="-270000" algn="l" defTabSz="914400" rtl="0" eaLnBrk="1" latinLnBrk="0" hangingPunct="1">
              <a:spcAft>
                <a:spcPts val="900"/>
              </a:spcAft>
              <a:buClr>
                <a:schemeClr val="accent1"/>
              </a:buClr>
              <a:buSzPct val="100000"/>
              <a:buFont typeface="Georgia" panose="02040502050405020303" pitchFamily="18" charset="0"/>
              <a:buChar char="–"/>
              <a:tabLst/>
              <a:defRPr sz="1600" b="0" i="0" u="none" kern="1200" cap="none">
                <a:solidFill>
                  <a:srgbClr val="4D4D4D"/>
                </a:solidFill>
                <a:uFill>
                  <a:solidFill>
                    <a:schemeClr val="tx1"/>
                  </a:solidFill>
                </a:uFill>
                <a:latin typeface="+mn-lt"/>
                <a:ea typeface="+mn-ea"/>
                <a:cs typeface="+mn-cs"/>
              </a:defRPr>
            </a:lvl5pPr>
            <a:lvl6pPr marL="2496429" indent="-228571" algn="l" defTabSz="914400" rtl="0" eaLnBrk="1" latinLnBrk="0" hangingPunct="1">
              <a:buClr>
                <a:schemeClr val="tx1"/>
              </a:buClr>
              <a:buSzPct val="100000"/>
              <a:buFont typeface="Arial" pitchFamily="34" charset="0"/>
              <a:buChar char="•"/>
              <a:defRPr sz="2000" b="0" i="0" u="none" kern="1200" cap="none">
                <a:solidFill>
                  <a:schemeClr val="tx1"/>
                </a:solidFill>
                <a:uFill>
                  <a:solidFill>
                    <a:schemeClr val="tx1"/>
                  </a:solidFill>
                </a:u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it-IT" sz="1600" dirty="0">
                <a:latin typeface="+mj-lt"/>
              </a:rPr>
              <a:t>+ </a:t>
            </a:r>
            <a:r>
              <a:rPr lang="it-IT" sz="1600" dirty="0" smtClean="0">
                <a:latin typeface="+mj-lt"/>
              </a:rPr>
              <a:t>2600</a:t>
            </a:r>
            <a:r>
              <a:rPr lang="it-IT" sz="1600" dirty="0">
                <a:latin typeface="+mj-lt"/>
              </a:rPr>
              <a:t>% prezzo farmaco "Epanutin</a:t>
            </a:r>
            <a:r>
              <a:rPr lang="it-IT" sz="1600" dirty="0" smtClean="0">
                <a:latin typeface="+mj-lt"/>
              </a:rPr>
              <a:t>"</a:t>
            </a:r>
          </a:p>
          <a:p>
            <a:r>
              <a:rPr lang="it-IT" sz="1600" dirty="0" smtClean="0">
                <a:latin typeface="+mj-lt"/>
              </a:rPr>
              <a:t>Sanzione</a:t>
            </a:r>
            <a:endParaRPr lang="en-GB" sz="1600" dirty="0" smtClean="0">
              <a:latin typeface="+mj-lt"/>
            </a:endParaRPr>
          </a:p>
          <a:p>
            <a:pPr lvl="1"/>
            <a:r>
              <a:rPr lang="en-GB" dirty="0">
                <a:latin typeface="+mj-lt"/>
              </a:rPr>
              <a:t>£ 82,4 milioni </a:t>
            </a:r>
            <a:r>
              <a:rPr lang="en-GB" dirty="0" smtClean="0">
                <a:latin typeface="+mj-lt"/>
              </a:rPr>
              <a:t>Pfizer</a:t>
            </a:r>
          </a:p>
          <a:p>
            <a:pPr lvl="1"/>
            <a:r>
              <a:rPr lang="it-IT" dirty="0" smtClean="0">
                <a:latin typeface="+mj-lt"/>
              </a:rPr>
              <a:t>£ </a:t>
            </a:r>
            <a:r>
              <a:rPr lang="it-IT" dirty="0">
                <a:latin typeface="+mj-lt"/>
              </a:rPr>
              <a:t>5,2 milioni Flynn Pharma</a:t>
            </a:r>
          </a:p>
          <a:p>
            <a:r>
              <a:rPr lang="it-IT" sz="1600" dirty="0" smtClean="0">
                <a:latin typeface="+mj-lt"/>
              </a:rPr>
              <a:t>Ricorsi Competition Appeal Tribunal (in corso)</a:t>
            </a:r>
          </a:p>
        </p:txBody>
      </p:sp>
    </p:spTree>
    <p:extLst>
      <p:ext uri="{BB962C8B-B14F-4D97-AF65-F5344CB8AC3E}">
        <p14:creationId xmlns:p14="http://schemas.microsoft.com/office/powerpoint/2010/main" val="39989482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cNvSpPr>
            <a:spLocks noGrp="1"/>
          </p:cNvSpPr>
          <p:nvPr>
            <p:ph type="sldNum" sz="quarter" idx="4"/>
          </p:nvPr>
        </p:nvSpPr>
        <p:spPr/>
        <p:txBody>
          <a:bodyPr/>
          <a:lstStyle/>
          <a:p>
            <a:r>
              <a:rPr lang="en-GB" dirty="0" smtClean="0"/>
              <a:t>|  </a:t>
            </a:r>
            <a:fld id="{6967D197-2218-4700-B211-63EF06F51A7E}" type="slidenum">
              <a:rPr lang="en-GB" smtClean="0"/>
              <a:pPr/>
              <a:t>11</a:t>
            </a:fld>
            <a:endParaRPr lang="en-GB" dirty="0"/>
          </a:p>
        </p:txBody>
      </p:sp>
      <p:sp>
        <p:nvSpPr>
          <p:cNvPr id="4" name="Entity Name Placeholder"/>
          <p:cNvSpPr>
            <a:spLocks noGrp="1"/>
          </p:cNvSpPr>
          <p:nvPr>
            <p:ph type="ftr" sz="quarter" idx="3"/>
          </p:nvPr>
        </p:nvSpPr>
        <p:spPr/>
        <p:txBody>
          <a:bodyPr/>
          <a:lstStyle/>
          <a:p>
            <a:pPr algn="r"/>
            <a:r>
              <a:rPr lang="de-DE" dirty="0" smtClean="0"/>
              <a:t>Hogan Lovells</a:t>
            </a:r>
          </a:p>
        </p:txBody>
      </p:sp>
      <p:sp>
        <p:nvSpPr>
          <p:cNvPr id="2" name="Slide Title"/>
          <p:cNvSpPr>
            <a:spLocks noGrp="1"/>
          </p:cNvSpPr>
          <p:nvPr>
            <p:ph type="title"/>
          </p:nvPr>
        </p:nvSpPr>
        <p:spPr/>
        <p:txBody>
          <a:bodyPr/>
          <a:lstStyle/>
          <a:p>
            <a:r>
              <a:rPr lang="en-GB" sz="2400" dirty="0" smtClean="0"/>
              <a:t>Aspen </a:t>
            </a:r>
            <a:r>
              <a:rPr lang="en-GB" sz="2400" dirty="0"/>
              <a:t>e Pfizer-Flynn </a:t>
            </a:r>
            <a:r>
              <a:rPr lang="en-GB" sz="2400" dirty="0" smtClean="0"/>
              <a:t>Pharma a </a:t>
            </a:r>
            <a:r>
              <a:rPr lang="it-IT" sz="2400" dirty="0" smtClean="0"/>
              <a:t>confronto</a:t>
            </a:r>
            <a:r>
              <a:rPr lang="en-GB" sz="2400" dirty="0" smtClean="0"/>
              <a:t>: </a:t>
            </a:r>
            <a:r>
              <a:rPr lang="it-IT" sz="2400" dirty="0" smtClean="0"/>
              <a:t>punti di contatto</a:t>
            </a:r>
            <a:endParaRPr lang="it-IT" sz="2400" b="1" dirty="0">
              <a:solidFill>
                <a:srgbClr val="FF0000"/>
              </a:solidFill>
              <a:latin typeface="+mn-lt"/>
            </a:endParaRPr>
          </a:p>
        </p:txBody>
      </p:sp>
      <p:sp>
        <p:nvSpPr>
          <p:cNvPr id="25" name="AutoShape 15"/>
          <p:cNvSpPr>
            <a:spLocks noChangeArrowheads="1"/>
          </p:cNvSpPr>
          <p:nvPr/>
        </p:nvSpPr>
        <p:spPr bwMode="auto">
          <a:xfrm>
            <a:off x="290710" y="817930"/>
            <a:ext cx="3573712" cy="513000"/>
          </a:xfrm>
          <a:prstGeom prst="roundRect">
            <a:avLst>
              <a:gd name="adj" fmla="val 0"/>
            </a:avLst>
          </a:prstGeom>
          <a:solidFill>
            <a:srgbClr val="005A8C"/>
          </a:solidFill>
          <a:ln w="12700" algn="ctr">
            <a:solidFill>
              <a:schemeClr val="accent1"/>
            </a:solidFill>
            <a:round/>
            <a:headEnd/>
            <a:tailEnd/>
          </a:ln>
          <a:effectLst/>
          <a:extLst/>
        </p:spPr>
        <p:txBody>
          <a:bodyPr lIns="72000" tIns="72000" rIns="72000" bIns="72000" anchor="ctr"/>
          <a:lstStyle/>
          <a:p>
            <a:pPr algn="ctr">
              <a:spcAft>
                <a:spcPct val="50000"/>
              </a:spcAft>
              <a:buClr>
                <a:srgbClr val="000000"/>
              </a:buClr>
            </a:pPr>
            <a:r>
              <a:rPr lang="it-IT" sz="1600" b="1" dirty="0" smtClean="0">
                <a:solidFill>
                  <a:schemeClr val="bg1"/>
                </a:solidFill>
                <a:latin typeface="+mj-lt"/>
              </a:rPr>
              <a:t>Aspen</a:t>
            </a:r>
            <a:endParaRPr lang="it-IT" sz="1600" b="1" dirty="0">
              <a:solidFill>
                <a:schemeClr val="bg1"/>
              </a:solidFill>
              <a:latin typeface="+mj-lt"/>
            </a:endParaRPr>
          </a:p>
        </p:txBody>
      </p:sp>
      <p:sp>
        <p:nvSpPr>
          <p:cNvPr id="26" name="AutoShape 15"/>
          <p:cNvSpPr>
            <a:spLocks noChangeArrowheads="1"/>
          </p:cNvSpPr>
          <p:nvPr/>
        </p:nvSpPr>
        <p:spPr bwMode="auto">
          <a:xfrm>
            <a:off x="5267596" y="817930"/>
            <a:ext cx="3600000" cy="513000"/>
          </a:xfrm>
          <a:prstGeom prst="roundRect">
            <a:avLst>
              <a:gd name="adj" fmla="val 0"/>
            </a:avLst>
          </a:prstGeom>
          <a:solidFill>
            <a:srgbClr val="005A8C"/>
          </a:solidFill>
          <a:ln w="12700" algn="ctr">
            <a:solidFill>
              <a:schemeClr val="accent1"/>
            </a:solidFill>
            <a:round/>
            <a:headEnd/>
            <a:tailEnd/>
          </a:ln>
          <a:effectLst/>
          <a:extLst/>
        </p:spPr>
        <p:txBody>
          <a:bodyPr lIns="72000" tIns="72000" rIns="72000" bIns="72000" anchor="ctr"/>
          <a:lstStyle/>
          <a:p>
            <a:pPr algn="ctr">
              <a:spcAft>
                <a:spcPct val="50000"/>
              </a:spcAft>
              <a:buClr>
                <a:srgbClr val="000000"/>
              </a:buClr>
            </a:pPr>
            <a:r>
              <a:rPr lang="en-GB" sz="1600" b="1" dirty="0">
                <a:solidFill>
                  <a:schemeClr val="bg1"/>
                </a:solidFill>
                <a:latin typeface="+mj-lt"/>
              </a:rPr>
              <a:t>Pfizer-Flynn </a:t>
            </a:r>
            <a:r>
              <a:rPr lang="en-GB" sz="1600" b="1" dirty="0" err="1">
                <a:solidFill>
                  <a:schemeClr val="bg1"/>
                </a:solidFill>
                <a:latin typeface="+mj-lt"/>
              </a:rPr>
              <a:t>Pharma</a:t>
            </a:r>
            <a:endParaRPr lang="it-IT" sz="1600" b="1" dirty="0">
              <a:solidFill>
                <a:schemeClr val="bg1"/>
              </a:solidFill>
              <a:latin typeface="+mj-lt"/>
            </a:endParaRPr>
          </a:p>
        </p:txBody>
      </p:sp>
      <p:sp>
        <p:nvSpPr>
          <p:cNvPr id="19" name="Rectangle 18"/>
          <p:cNvSpPr/>
          <p:nvPr/>
        </p:nvSpPr>
        <p:spPr>
          <a:xfrm>
            <a:off x="2791050" y="1836280"/>
            <a:ext cx="3600000" cy="432000"/>
          </a:xfrm>
          <a:prstGeom prst="rect">
            <a:avLst/>
          </a:prstGeom>
          <a:solidFill>
            <a:schemeClr val="bg1">
              <a:lumMod val="85000"/>
            </a:schemeClr>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6464" tIns="89408" rIns="156464" bIns="89408" numCol="1" spcCol="1270" anchor="ctr" anchorCtr="0">
            <a:noAutofit/>
          </a:bodyPr>
          <a:lstStyle/>
          <a:p>
            <a:pPr algn="ctr">
              <a:lnSpc>
                <a:spcPct val="90000"/>
              </a:lnSpc>
              <a:buClr>
                <a:schemeClr val="accent1"/>
              </a:buClr>
            </a:pPr>
            <a:r>
              <a:rPr lang="it-IT" sz="1400" dirty="0">
                <a:solidFill>
                  <a:schemeClr val="tx1"/>
                </a:solidFill>
                <a:latin typeface="+mj-lt"/>
              </a:rPr>
              <a:t>Incrementi nell'ordine di '000%</a:t>
            </a:r>
          </a:p>
        </p:txBody>
      </p:sp>
      <p:sp>
        <p:nvSpPr>
          <p:cNvPr id="21" name="Rectangle 20"/>
          <p:cNvSpPr/>
          <p:nvPr/>
        </p:nvSpPr>
        <p:spPr>
          <a:xfrm>
            <a:off x="2791050" y="2451936"/>
            <a:ext cx="3600000" cy="432000"/>
          </a:xfrm>
          <a:prstGeom prst="rect">
            <a:avLst/>
          </a:prstGeom>
          <a:solidFill>
            <a:schemeClr val="bg1">
              <a:lumMod val="85000"/>
            </a:schemeClr>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6464" tIns="89408" rIns="156464" bIns="89408" numCol="1" spcCol="1270" anchor="ctr" anchorCtr="0">
            <a:noAutofit/>
          </a:bodyPr>
          <a:lstStyle/>
          <a:p>
            <a:pPr algn="ctr">
              <a:lnSpc>
                <a:spcPct val="90000"/>
              </a:lnSpc>
              <a:buClr>
                <a:schemeClr val="accent1"/>
              </a:buClr>
            </a:pPr>
            <a:r>
              <a:rPr lang="it-IT" sz="1400" dirty="0">
                <a:solidFill>
                  <a:schemeClr val="tx1"/>
                </a:solidFill>
                <a:latin typeface="+mj-lt"/>
              </a:rPr>
              <a:t>Farmaci non innovativi – </a:t>
            </a:r>
            <a:r>
              <a:rPr lang="it-IT" sz="1400" i="1" dirty="0" smtClean="0">
                <a:solidFill>
                  <a:schemeClr val="tx1"/>
                </a:solidFill>
                <a:latin typeface="+mj-lt"/>
              </a:rPr>
              <a:t>off-</a:t>
            </a:r>
            <a:r>
              <a:rPr lang="it-IT" sz="1400" i="1" dirty="0" err="1" smtClean="0">
                <a:solidFill>
                  <a:schemeClr val="tx1"/>
                </a:solidFill>
                <a:latin typeface="+mj-lt"/>
              </a:rPr>
              <a:t>patent</a:t>
            </a:r>
            <a:endParaRPr lang="it-IT" sz="1400" i="1" dirty="0">
              <a:solidFill>
                <a:schemeClr val="tx1"/>
              </a:solidFill>
              <a:latin typeface="+mj-lt"/>
            </a:endParaRPr>
          </a:p>
        </p:txBody>
      </p:sp>
      <p:sp>
        <p:nvSpPr>
          <p:cNvPr id="23" name="Rectangle 22"/>
          <p:cNvSpPr/>
          <p:nvPr/>
        </p:nvSpPr>
        <p:spPr>
          <a:xfrm>
            <a:off x="2772000" y="3098902"/>
            <a:ext cx="3600000" cy="432000"/>
          </a:xfrm>
          <a:prstGeom prst="rect">
            <a:avLst/>
          </a:prstGeom>
          <a:solidFill>
            <a:schemeClr val="bg1">
              <a:lumMod val="85000"/>
            </a:schemeClr>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6464" tIns="89408" rIns="156464" bIns="89408" numCol="1" spcCol="1270" anchor="ctr" anchorCtr="0">
            <a:noAutofit/>
          </a:bodyPr>
          <a:lstStyle/>
          <a:p>
            <a:pPr algn="ctr"/>
            <a:r>
              <a:rPr lang="it-IT" sz="1400" dirty="0">
                <a:solidFill>
                  <a:schemeClr val="tx1"/>
                </a:solidFill>
                <a:latin typeface="+mj-lt"/>
              </a:rPr>
              <a:t>Controparte negoziale: sistemi sanitari nazionali </a:t>
            </a:r>
          </a:p>
        </p:txBody>
      </p:sp>
      <p:sp>
        <p:nvSpPr>
          <p:cNvPr id="22" name="Rectangle 21"/>
          <p:cNvSpPr/>
          <p:nvPr/>
        </p:nvSpPr>
        <p:spPr>
          <a:xfrm>
            <a:off x="2791050" y="3695052"/>
            <a:ext cx="3600000" cy="432000"/>
          </a:xfrm>
          <a:prstGeom prst="rect">
            <a:avLst/>
          </a:prstGeom>
          <a:solidFill>
            <a:schemeClr val="bg1">
              <a:lumMod val="85000"/>
            </a:schemeClr>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6464" tIns="89408" rIns="156464" bIns="89408" numCol="1" spcCol="1270" anchor="ctr" anchorCtr="0">
            <a:noAutofit/>
          </a:bodyPr>
          <a:lstStyle/>
          <a:p>
            <a:pPr algn="ctr">
              <a:lnSpc>
                <a:spcPct val="90000"/>
              </a:lnSpc>
              <a:buClr>
                <a:schemeClr val="accent1"/>
              </a:buClr>
            </a:pPr>
            <a:r>
              <a:rPr lang="it-IT" sz="1400" dirty="0">
                <a:solidFill>
                  <a:schemeClr val="tx1"/>
                </a:solidFill>
                <a:latin typeface="+mj-lt"/>
              </a:rPr>
              <a:t>Pharma company: 0 valore aggiunto (produzione/R&amp;D) </a:t>
            </a:r>
          </a:p>
        </p:txBody>
      </p:sp>
      <p:sp>
        <p:nvSpPr>
          <p:cNvPr id="24" name="Rectangle 23"/>
          <p:cNvSpPr/>
          <p:nvPr/>
        </p:nvSpPr>
        <p:spPr>
          <a:xfrm>
            <a:off x="2791050" y="4278770"/>
            <a:ext cx="3600000" cy="432000"/>
          </a:xfrm>
          <a:prstGeom prst="rect">
            <a:avLst/>
          </a:prstGeom>
          <a:solidFill>
            <a:schemeClr val="bg1">
              <a:lumMod val="85000"/>
            </a:schemeClr>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6464" tIns="89408" rIns="156464" bIns="89408" numCol="1" spcCol="1270" anchor="ctr" anchorCtr="0">
            <a:noAutofit/>
          </a:bodyPr>
          <a:lstStyle/>
          <a:p>
            <a:pPr algn="ctr">
              <a:lnSpc>
                <a:spcPct val="90000"/>
              </a:lnSpc>
              <a:buClr>
                <a:schemeClr val="accent1"/>
              </a:buClr>
            </a:pPr>
            <a:r>
              <a:rPr lang="it-IT" sz="1400" dirty="0">
                <a:solidFill>
                  <a:schemeClr val="tx1"/>
                </a:solidFill>
                <a:latin typeface="+mj-lt"/>
              </a:rPr>
              <a:t>Importo sanzione</a:t>
            </a:r>
          </a:p>
        </p:txBody>
      </p:sp>
      <p:sp>
        <p:nvSpPr>
          <p:cNvPr id="28" name="Down Arrow 27"/>
          <p:cNvSpPr/>
          <p:nvPr/>
        </p:nvSpPr>
        <p:spPr>
          <a:xfrm rot="18915581">
            <a:off x="2004567" y="1484825"/>
            <a:ext cx="721374" cy="690318"/>
          </a:xfrm>
          <a:prstGeom prst="downArrow">
            <a:avLst>
              <a:gd name="adj1" fmla="val 50000"/>
              <a:gd name="adj2" fmla="val 37500"/>
            </a:avLst>
          </a:prstGeom>
          <a:ln/>
        </p:spPr>
        <p:style>
          <a:lnRef idx="3">
            <a:schemeClr val="lt1"/>
          </a:lnRef>
          <a:fillRef idx="1">
            <a:schemeClr val="dk1"/>
          </a:fillRef>
          <a:effectRef idx="1">
            <a:schemeClr val="dk1"/>
          </a:effectRef>
          <a:fontRef idx="minor">
            <a:schemeClr val="lt1"/>
          </a:fontRef>
        </p:style>
        <p:txBody>
          <a:bodyPr rtlCol="0" anchor="ctr"/>
          <a:lstStyle/>
          <a:p>
            <a:pPr algn="ctr"/>
            <a:endParaRPr lang="en-GB" sz="1100">
              <a:solidFill>
                <a:schemeClr val="bg1"/>
              </a:solidFill>
            </a:endParaRPr>
          </a:p>
        </p:txBody>
      </p:sp>
      <p:sp>
        <p:nvSpPr>
          <p:cNvPr id="36" name="Down Arrow 35"/>
          <p:cNvSpPr/>
          <p:nvPr/>
        </p:nvSpPr>
        <p:spPr>
          <a:xfrm rot="2758165">
            <a:off x="6378998" y="1490935"/>
            <a:ext cx="721374" cy="690318"/>
          </a:xfrm>
          <a:prstGeom prst="downArrow">
            <a:avLst>
              <a:gd name="adj1" fmla="val 50000"/>
              <a:gd name="adj2" fmla="val 37500"/>
            </a:avLst>
          </a:prstGeom>
          <a:ln/>
        </p:spPr>
        <p:style>
          <a:lnRef idx="3">
            <a:schemeClr val="lt1"/>
          </a:lnRef>
          <a:fillRef idx="1">
            <a:schemeClr val="dk1"/>
          </a:fillRef>
          <a:effectRef idx="1">
            <a:schemeClr val="dk1"/>
          </a:effectRef>
          <a:fontRef idx="minor">
            <a:schemeClr val="lt1"/>
          </a:fontRef>
        </p:style>
        <p:txBody>
          <a:bodyPr rtlCol="0" anchor="ctr"/>
          <a:lstStyle/>
          <a:p>
            <a:pPr algn="ctr"/>
            <a:endParaRPr lang="en-GB" sz="1100">
              <a:solidFill>
                <a:schemeClr val="bg1"/>
              </a:solidFill>
            </a:endParaRPr>
          </a:p>
        </p:txBody>
      </p:sp>
    </p:spTree>
    <p:extLst>
      <p:ext uri="{BB962C8B-B14F-4D97-AF65-F5344CB8AC3E}">
        <p14:creationId xmlns:p14="http://schemas.microsoft.com/office/powerpoint/2010/main" val="360278956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cNvSpPr>
            <a:spLocks noGrp="1"/>
          </p:cNvSpPr>
          <p:nvPr>
            <p:ph type="sldNum" sz="quarter" idx="4"/>
          </p:nvPr>
        </p:nvSpPr>
        <p:spPr/>
        <p:txBody>
          <a:bodyPr/>
          <a:lstStyle/>
          <a:p>
            <a:r>
              <a:rPr lang="en-GB" dirty="0" smtClean="0"/>
              <a:t>|  </a:t>
            </a:r>
            <a:fld id="{6967D197-2218-4700-B211-63EF06F51A7E}" type="slidenum">
              <a:rPr lang="en-GB" smtClean="0"/>
              <a:pPr/>
              <a:t>12</a:t>
            </a:fld>
            <a:endParaRPr lang="en-GB" dirty="0"/>
          </a:p>
        </p:txBody>
      </p:sp>
      <p:sp>
        <p:nvSpPr>
          <p:cNvPr id="4" name="Entity Name Placeholder"/>
          <p:cNvSpPr>
            <a:spLocks noGrp="1"/>
          </p:cNvSpPr>
          <p:nvPr>
            <p:ph type="ftr" sz="quarter" idx="3"/>
          </p:nvPr>
        </p:nvSpPr>
        <p:spPr/>
        <p:txBody>
          <a:bodyPr/>
          <a:lstStyle/>
          <a:p>
            <a:pPr algn="r"/>
            <a:r>
              <a:rPr lang="de-DE" dirty="0" smtClean="0"/>
              <a:t>Hogan Lovells</a:t>
            </a:r>
          </a:p>
        </p:txBody>
      </p:sp>
      <p:sp>
        <p:nvSpPr>
          <p:cNvPr id="2" name="Slide Title"/>
          <p:cNvSpPr>
            <a:spLocks noGrp="1"/>
          </p:cNvSpPr>
          <p:nvPr>
            <p:ph type="title"/>
          </p:nvPr>
        </p:nvSpPr>
        <p:spPr/>
        <p:txBody>
          <a:bodyPr/>
          <a:lstStyle/>
          <a:p>
            <a:r>
              <a:rPr lang="en-GB" sz="2000" dirty="0" smtClean="0"/>
              <a:t>Aspen </a:t>
            </a:r>
            <a:r>
              <a:rPr lang="en-GB" sz="2000" dirty="0"/>
              <a:t>e Pfizer-Flynn </a:t>
            </a:r>
            <a:r>
              <a:rPr lang="en-GB" sz="2000" dirty="0" smtClean="0"/>
              <a:t>Pharma a </a:t>
            </a:r>
            <a:r>
              <a:rPr lang="it-IT" sz="2000" dirty="0" smtClean="0"/>
              <a:t>confronto</a:t>
            </a:r>
            <a:r>
              <a:rPr lang="en-GB" sz="2000" dirty="0" smtClean="0"/>
              <a:t>: </a:t>
            </a:r>
            <a:r>
              <a:rPr lang="it-IT" sz="2000" dirty="0" smtClean="0"/>
              <a:t>differenze</a:t>
            </a:r>
            <a:r>
              <a:rPr lang="it-IT" sz="2000" b="1" dirty="0" smtClean="0">
                <a:solidFill>
                  <a:srgbClr val="FF0000"/>
                </a:solidFill>
              </a:rPr>
              <a:t> </a:t>
            </a:r>
            <a:endParaRPr lang="it-IT" sz="2000" b="1" dirty="0">
              <a:solidFill>
                <a:srgbClr val="FF0000"/>
              </a:solidFill>
              <a:latin typeface="+mn-lt"/>
            </a:endParaRPr>
          </a:p>
        </p:txBody>
      </p:sp>
      <p:sp>
        <p:nvSpPr>
          <p:cNvPr id="25" name="AutoShape 15"/>
          <p:cNvSpPr>
            <a:spLocks noChangeArrowheads="1"/>
          </p:cNvSpPr>
          <p:nvPr/>
        </p:nvSpPr>
        <p:spPr bwMode="auto">
          <a:xfrm>
            <a:off x="464024" y="817930"/>
            <a:ext cx="3573712" cy="513000"/>
          </a:xfrm>
          <a:prstGeom prst="roundRect">
            <a:avLst>
              <a:gd name="adj" fmla="val 0"/>
            </a:avLst>
          </a:prstGeom>
          <a:solidFill>
            <a:srgbClr val="005A8C"/>
          </a:solidFill>
          <a:ln w="12700" algn="ctr">
            <a:solidFill>
              <a:schemeClr val="accent1"/>
            </a:solidFill>
            <a:round/>
            <a:headEnd/>
            <a:tailEnd/>
          </a:ln>
          <a:effectLst/>
          <a:extLst/>
        </p:spPr>
        <p:txBody>
          <a:bodyPr lIns="72000" tIns="72000" rIns="72000" bIns="72000" anchor="ctr"/>
          <a:lstStyle/>
          <a:p>
            <a:pPr algn="ctr">
              <a:spcAft>
                <a:spcPct val="50000"/>
              </a:spcAft>
              <a:buClr>
                <a:srgbClr val="000000"/>
              </a:buClr>
            </a:pPr>
            <a:r>
              <a:rPr lang="it-IT" sz="1600" b="1" dirty="0" smtClean="0">
                <a:solidFill>
                  <a:schemeClr val="bg1"/>
                </a:solidFill>
                <a:latin typeface="+mj-lt"/>
              </a:rPr>
              <a:t>Aspen</a:t>
            </a:r>
            <a:endParaRPr lang="it-IT" sz="1600" b="1" dirty="0">
              <a:solidFill>
                <a:schemeClr val="bg1"/>
              </a:solidFill>
              <a:latin typeface="+mj-lt"/>
            </a:endParaRPr>
          </a:p>
        </p:txBody>
      </p:sp>
      <p:sp>
        <p:nvSpPr>
          <p:cNvPr id="26" name="AutoShape 15"/>
          <p:cNvSpPr>
            <a:spLocks noChangeArrowheads="1"/>
          </p:cNvSpPr>
          <p:nvPr/>
        </p:nvSpPr>
        <p:spPr bwMode="auto">
          <a:xfrm>
            <a:off x="4943498" y="817930"/>
            <a:ext cx="3600000" cy="513000"/>
          </a:xfrm>
          <a:prstGeom prst="roundRect">
            <a:avLst>
              <a:gd name="adj" fmla="val 0"/>
            </a:avLst>
          </a:prstGeom>
          <a:solidFill>
            <a:srgbClr val="005A8C"/>
          </a:solidFill>
          <a:ln w="12700" algn="ctr">
            <a:solidFill>
              <a:schemeClr val="accent1"/>
            </a:solidFill>
            <a:round/>
            <a:headEnd/>
            <a:tailEnd/>
          </a:ln>
          <a:effectLst/>
          <a:extLst/>
        </p:spPr>
        <p:txBody>
          <a:bodyPr lIns="72000" tIns="72000" rIns="72000" bIns="72000" anchor="ctr"/>
          <a:lstStyle/>
          <a:p>
            <a:pPr algn="ctr">
              <a:spcAft>
                <a:spcPct val="50000"/>
              </a:spcAft>
              <a:buClr>
                <a:srgbClr val="000000"/>
              </a:buClr>
            </a:pPr>
            <a:r>
              <a:rPr lang="en-GB" sz="1600" b="1" dirty="0">
                <a:solidFill>
                  <a:schemeClr val="bg1"/>
                </a:solidFill>
                <a:latin typeface="+mj-lt"/>
              </a:rPr>
              <a:t>Pfizer-Flynn </a:t>
            </a:r>
            <a:r>
              <a:rPr lang="en-GB" sz="1600" b="1" dirty="0" err="1">
                <a:solidFill>
                  <a:schemeClr val="bg1"/>
                </a:solidFill>
                <a:latin typeface="+mj-lt"/>
              </a:rPr>
              <a:t>Pharma</a:t>
            </a:r>
            <a:endParaRPr lang="it-IT" sz="1600" b="1" dirty="0">
              <a:solidFill>
                <a:schemeClr val="bg1"/>
              </a:solidFill>
              <a:latin typeface="+mj-lt"/>
            </a:endParaRPr>
          </a:p>
        </p:txBody>
      </p:sp>
      <p:sp>
        <p:nvSpPr>
          <p:cNvPr id="18" name="Rectangle 17"/>
          <p:cNvSpPr/>
          <p:nvPr/>
        </p:nvSpPr>
        <p:spPr>
          <a:xfrm>
            <a:off x="450880" y="1627501"/>
            <a:ext cx="3600000" cy="720000"/>
          </a:xfrm>
          <a:prstGeom prst="rect">
            <a:avLst/>
          </a:prstGeom>
          <a:solidFill>
            <a:schemeClr val="bg1">
              <a:lumMod val="85000"/>
            </a:schemeClr>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6464" tIns="89408" rIns="156464" bIns="89408" numCol="1" spcCol="1270" anchor="ctr" anchorCtr="0">
            <a:noAutofit/>
          </a:bodyPr>
          <a:lstStyle/>
          <a:p>
            <a:pPr algn="ctr">
              <a:lnSpc>
                <a:spcPct val="90000"/>
              </a:lnSpc>
              <a:buClr>
                <a:schemeClr val="accent1"/>
              </a:buClr>
            </a:pPr>
            <a:r>
              <a:rPr lang="it-IT" sz="1400" dirty="0">
                <a:solidFill>
                  <a:schemeClr val="tx1"/>
                </a:solidFill>
                <a:latin typeface="+mj-lt"/>
              </a:rPr>
              <a:t>Condotta abusiva nella fase della distribuzione</a:t>
            </a:r>
          </a:p>
        </p:txBody>
      </p:sp>
      <p:sp>
        <p:nvSpPr>
          <p:cNvPr id="19" name="Rectangle 18"/>
          <p:cNvSpPr/>
          <p:nvPr/>
        </p:nvSpPr>
        <p:spPr>
          <a:xfrm>
            <a:off x="4943498" y="1627501"/>
            <a:ext cx="3600000" cy="720000"/>
          </a:xfrm>
          <a:prstGeom prst="rect">
            <a:avLst/>
          </a:prstGeom>
          <a:solidFill>
            <a:schemeClr val="bg1">
              <a:lumMod val="85000"/>
            </a:schemeClr>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6464" tIns="89408" rIns="156464" bIns="89408" numCol="1" spcCol="1270" anchor="ctr" anchorCtr="0">
            <a:noAutofit/>
          </a:bodyPr>
          <a:lstStyle/>
          <a:p>
            <a:pPr algn="ctr">
              <a:lnSpc>
                <a:spcPct val="90000"/>
              </a:lnSpc>
              <a:buClr>
                <a:schemeClr val="accent1"/>
              </a:buClr>
            </a:pPr>
            <a:r>
              <a:rPr lang="it-IT" sz="1400" dirty="0">
                <a:solidFill>
                  <a:schemeClr val="tx1"/>
                </a:solidFill>
                <a:latin typeface="+mj-lt"/>
              </a:rPr>
              <a:t>Condotta abusiva nelle fasi di produzione e distribuzione</a:t>
            </a:r>
          </a:p>
        </p:txBody>
      </p:sp>
      <p:sp>
        <p:nvSpPr>
          <p:cNvPr id="20" name="Rectangle 19"/>
          <p:cNvSpPr/>
          <p:nvPr/>
        </p:nvSpPr>
        <p:spPr>
          <a:xfrm>
            <a:off x="464024" y="2731674"/>
            <a:ext cx="3600000" cy="720000"/>
          </a:xfrm>
          <a:prstGeom prst="rect">
            <a:avLst/>
          </a:prstGeom>
          <a:solidFill>
            <a:schemeClr val="bg1">
              <a:lumMod val="85000"/>
            </a:schemeClr>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6464" tIns="89408" rIns="156464" bIns="89408" numCol="1" spcCol="1270" anchor="ctr" anchorCtr="0">
            <a:noAutofit/>
          </a:bodyPr>
          <a:lstStyle/>
          <a:p>
            <a:pPr algn="ctr">
              <a:lnSpc>
                <a:spcPct val="90000"/>
              </a:lnSpc>
              <a:buClr>
                <a:schemeClr val="accent1"/>
              </a:buClr>
            </a:pPr>
            <a:r>
              <a:rPr lang="it-IT" sz="1400" dirty="0">
                <a:solidFill>
                  <a:schemeClr val="tx1"/>
                </a:solidFill>
                <a:latin typeface="+mj-lt"/>
              </a:rPr>
              <a:t>Acquisto dei diritti di commercializzazione da parte di un'impresa terza (GSK)</a:t>
            </a:r>
          </a:p>
        </p:txBody>
      </p:sp>
      <p:sp>
        <p:nvSpPr>
          <p:cNvPr id="21" name="Rectangle 20"/>
          <p:cNvSpPr/>
          <p:nvPr/>
        </p:nvSpPr>
        <p:spPr>
          <a:xfrm>
            <a:off x="4952235" y="2731674"/>
            <a:ext cx="3582526" cy="720000"/>
          </a:xfrm>
          <a:prstGeom prst="rect">
            <a:avLst/>
          </a:prstGeom>
          <a:solidFill>
            <a:schemeClr val="bg1">
              <a:lumMod val="85000"/>
            </a:schemeClr>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6464" tIns="89408" rIns="156464" bIns="89408" numCol="1" spcCol="1270" anchor="ctr" anchorCtr="0">
            <a:noAutofit/>
          </a:bodyPr>
          <a:lstStyle/>
          <a:p>
            <a:pPr algn="ctr">
              <a:lnSpc>
                <a:spcPct val="90000"/>
              </a:lnSpc>
              <a:buClr>
                <a:schemeClr val="accent1"/>
              </a:buClr>
            </a:pPr>
            <a:r>
              <a:rPr lang="it-IT" sz="1400" dirty="0" smtClean="0">
                <a:solidFill>
                  <a:schemeClr val="tx1"/>
                </a:solidFill>
                <a:latin typeface="+mj-lt"/>
              </a:rPr>
              <a:t>"Genericizzazione" del farmaco</a:t>
            </a:r>
            <a:endParaRPr lang="it-IT" sz="1400" dirty="0">
              <a:solidFill>
                <a:schemeClr val="tx1"/>
              </a:solidFill>
              <a:latin typeface="+mj-lt"/>
            </a:endParaRPr>
          </a:p>
        </p:txBody>
      </p:sp>
      <p:sp>
        <p:nvSpPr>
          <p:cNvPr id="23" name="Rectangle 22"/>
          <p:cNvSpPr/>
          <p:nvPr/>
        </p:nvSpPr>
        <p:spPr>
          <a:xfrm>
            <a:off x="4943498" y="3881505"/>
            <a:ext cx="3600000" cy="720000"/>
          </a:xfrm>
          <a:prstGeom prst="rect">
            <a:avLst/>
          </a:prstGeom>
          <a:solidFill>
            <a:schemeClr val="bg1">
              <a:lumMod val="85000"/>
            </a:schemeClr>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6464" tIns="89408" rIns="156464" bIns="89408" numCol="1" spcCol="1270" anchor="ctr" anchorCtr="0">
            <a:noAutofit/>
          </a:bodyPr>
          <a:lstStyle/>
          <a:p>
            <a:pPr algn="ctr"/>
            <a:r>
              <a:rPr lang="it-IT" sz="1400" dirty="0">
                <a:solidFill>
                  <a:schemeClr val="tx1"/>
                </a:solidFill>
                <a:latin typeface="+mj-lt"/>
              </a:rPr>
              <a:t>Farmaco  insostituibile  per i pazienti già sotto trattamento a causa di effetti collaterali</a:t>
            </a:r>
          </a:p>
        </p:txBody>
      </p:sp>
      <p:sp>
        <p:nvSpPr>
          <p:cNvPr id="31" name="Rectangle 30"/>
          <p:cNvSpPr/>
          <p:nvPr/>
        </p:nvSpPr>
        <p:spPr>
          <a:xfrm>
            <a:off x="464024" y="3882368"/>
            <a:ext cx="3600000" cy="720000"/>
          </a:xfrm>
          <a:prstGeom prst="rect">
            <a:avLst/>
          </a:prstGeom>
          <a:solidFill>
            <a:schemeClr val="bg1">
              <a:lumMod val="85000"/>
            </a:schemeClr>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6464" tIns="89408" rIns="156464" bIns="89408" numCol="1" spcCol="1270" anchor="ctr" anchorCtr="0">
            <a:noAutofit/>
          </a:bodyPr>
          <a:lstStyle/>
          <a:p>
            <a:pPr algn="ctr">
              <a:lnSpc>
                <a:spcPct val="90000"/>
              </a:lnSpc>
              <a:buClr>
                <a:schemeClr val="accent1"/>
              </a:buClr>
            </a:pPr>
            <a:r>
              <a:rPr lang="it-IT" sz="1400" dirty="0">
                <a:solidFill>
                  <a:schemeClr val="tx1"/>
                </a:solidFill>
                <a:latin typeface="+mj-lt"/>
              </a:rPr>
              <a:t>Farmaco insostituibile a causa della scarsa appetibilità del mercato </a:t>
            </a:r>
          </a:p>
        </p:txBody>
      </p:sp>
      <p:sp>
        <p:nvSpPr>
          <p:cNvPr id="9" name="Not Equal 8"/>
          <p:cNvSpPr/>
          <p:nvPr/>
        </p:nvSpPr>
        <p:spPr>
          <a:xfrm>
            <a:off x="4064024" y="2250301"/>
            <a:ext cx="914400" cy="914400"/>
          </a:xfrm>
          <a:prstGeom prst="mathNotEqual">
            <a:avLst/>
          </a:prstGeom>
          <a:ln/>
        </p:spPr>
        <p:style>
          <a:lnRef idx="3">
            <a:schemeClr val="lt1"/>
          </a:lnRef>
          <a:fillRef idx="1">
            <a:schemeClr val="dk1"/>
          </a:fillRef>
          <a:effectRef idx="1">
            <a:schemeClr val="dk1"/>
          </a:effectRef>
          <a:fontRef idx="minor">
            <a:schemeClr val="lt1"/>
          </a:fontRef>
        </p:style>
        <p:txBody>
          <a:bodyPr rtlCol="0" anchor="ctr"/>
          <a:lstStyle/>
          <a:p>
            <a:pPr algn="ctr"/>
            <a:endParaRPr lang="en-GB" sz="1100">
              <a:solidFill>
                <a:schemeClr val="bg1"/>
              </a:solidFill>
            </a:endParaRPr>
          </a:p>
        </p:txBody>
      </p:sp>
    </p:spTree>
    <p:extLst>
      <p:ext uri="{BB962C8B-B14F-4D97-AF65-F5344CB8AC3E}">
        <p14:creationId xmlns:p14="http://schemas.microsoft.com/office/powerpoint/2010/main" val="221689290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cNvSpPr>
            <a:spLocks noGrp="1"/>
          </p:cNvSpPr>
          <p:nvPr>
            <p:ph type="sldNum" sz="quarter" idx="4"/>
          </p:nvPr>
        </p:nvSpPr>
        <p:spPr/>
        <p:txBody>
          <a:bodyPr/>
          <a:lstStyle/>
          <a:p>
            <a:r>
              <a:rPr lang="en-GB" smtClean="0"/>
              <a:t>|  </a:t>
            </a:r>
            <a:fld id="{6967D197-2218-4700-B211-63EF06F51A7E}" type="slidenum">
              <a:rPr lang="en-GB" smtClean="0"/>
              <a:pPr/>
              <a:t>13</a:t>
            </a:fld>
            <a:endParaRPr lang="en-GB"/>
          </a:p>
        </p:txBody>
      </p:sp>
      <p:sp>
        <p:nvSpPr>
          <p:cNvPr id="4" name="Entity Name Placeholder"/>
          <p:cNvSpPr>
            <a:spLocks noGrp="1"/>
          </p:cNvSpPr>
          <p:nvPr>
            <p:ph type="ftr" sz="quarter" idx="3"/>
          </p:nvPr>
        </p:nvSpPr>
        <p:spPr/>
        <p:txBody>
          <a:bodyPr/>
          <a:lstStyle/>
          <a:p>
            <a:pPr algn="r"/>
            <a:r>
              <a:rPr lang="de-DE" smtClean="0"/>
              <a:t>Hogan Lovells</a:t>
            </a:r>
          </a:p>
        </p:txBody>
      </p:sp>
      <p:sp>
        <p:nvSpPr>
          <p:cNvPr id="2" name="Slide Title"/>
          <p:cNvSpPr>
            <a:spLocks noGrp="1"/>
          </p:cNvSpPr>
          <p:nvPr>
            <p:ph type="title"/>
          </p:nvPr>
        </p:nvSpPr>
        <p:spPr/>
        <p:txBody>
          <a:bodyPr/>
          <a:lstStyle/>
          <a:p>
            <a:r>
              <a:rPr lang="it-IT" dirty="0" smtClean="0"/>
              <a:t>Casi recenti nel Regno Unito: </a:t>
            </a:r>
            <a:r>
              <a:rPr lang="it-IT" dirty="0" err="1" smtClean="0"/>
              <a:t>Actavis</a:t>
            </a:r>
            <a:r>
              <a:rPr lang="it-IT" dirty="0" smtClean="0"/>
              <a:t> e Concordia</a:t>
            </a:r>
            <a:endParaRPr lang="en-GB" b="1" dirty="0">
              <a:solidFill>
                <a:srgbClr val="FF0000"/>
              </a:solidFill>
            </a:endParaRPr>
          </a:p>
        </p:txBody>
      </p:sp>
      <p:sp>
        <p:nvSpPr>
          <p:cNvPr id="6" name="Content"/>
          <p:cNvSpPr txBox="1">
            <a:spLocks/>
          </p:cNvSpPr>
          <p:nvPr/>
        </p:nvSpPr>
        <p:spPr>
          <a:xfrm>
            <a:off x="4904509" y="864972"/>
            <a:ext cx="3334988" cy="3386394"/>
          </a:xfrm>
          <a:prstGeom prst="rect">
            <a:avLst/>
          </a:prstGeom>
          <a:ln w="12700" cap="rnd" cmpd="sng" algn="ctr">
            <a:noFill/>
            <a:prstDash val="solid"/>
          </a:ln>
        </p:spPr>
        <p:txBody>
          <a:bodyPr vert="horz" wrap="square" lIns="0" tIns="36000" rIns="0" bIns="36000" rtlCol="0" anchor="t" anchorCtr="0">
            <a:normAutofit/>
          </a:bodyPr>
          <a:lstStyle>
            <a:lvl1pPr marL="270000" indent="-270000" algn="l" defTabSz="914400" rtl="0" eaLnBrk="1" latinLnBrk="0" hangingPunct="1">
              <a:spcAft>
                <a:spcPts val="900"/>
              </a:spcAft>
              <a:buClr>
                <a:schemeClr val="accent1"/>
              </a:buClr>
              <a:buSzPct val="100000"/>
              <a:buFont typeface="Arial" panose="020B0604020202020204" pitchFamily="34" charset="0"/>
              <a:buChar char="•"/>
              <a:defRPr sz="2000" b="0" i="0" u="none" kern="1200" cap="none">
                <a:solidFill>
                  <a:srgbClr val="4D4D4D"/>
                </a:solidFill>
                <a:uFill>
                  <a:solidFill>
                    <a:schemeClr val="tx1"/>
                  </a:solidFill>
                </a:uFill>
                <a:latin typeface="+mn-lt"/>
                <a:ea typeface="+mn-ea"/>
                <a:cs typeface="+mn-cs"/>
              </a:defRPr>
            </a:lvl1pPr>
            <a:lvl2pPr marL="540000" indent="-270000" algn="l" defTabSz="914400" rtl="0" eaLnBrk="1" latinLnBrk="0" hangingPunct="1">
              <a:spcAft>
                <a:spcPts val="900"/>
              </a:spcAft>
              <a:buClr>
                <a:schemeClr val="accent1"/>
              </a:buClr>
              <a:buSzPct val="100000"/>
              <a:buFont typeface="Georgia" panose="02040502050405020303" pitchFamily="18" charset="0"/>
              <a:buChar char="–"/>
              <a:defRPr sz="1600" b="0" i="0" u="none" kern="1200" cap="none">
                <a:solidFill>
                  <a:srgbClr val="4D4D4D"/>
                </a:solidFill>
                <a:uFill>
                  <a:solidFill>
                    <a:schemeClr val="tx1"/>
                  </a:solidFill>
                </a:uFill>
                <a:latin typeface="+mn-lt"/>
                <a:ea typeface="+mn-ea"/>
                <a:cs typeface="+mn-cs"/>
              </a:defRPr>
            </a:lvl2pPr>
            <a:lvl3pPr marL="810000" indent="-270000" algn="l" defTabSz="914400" rtl="0" eaLnBrk="1" latinLnBrk="0" hangingPunct="1">
              <a:spcAft>
                <a:spcPts val="900"/>
              </a:spcAft>
              <a:buClr>
                <a:schemeClr val="accent1"/>
              </a:buClr>
              <a:buSzPct val="100000"/>
              <a:buFont typeface="Georgia" panose="02040502050405020303" pitchFamily="18" charset="0"/>
              <a:buChar char="–"/>
              <a:defRPr sz="1600" b="0" i="0" u="none" kern="1200" cap="none">
                <a:solidFill>
                  <a:srgbClr val="4D4D4D"/>
                </a:solidFill>
                <a:uFill>
                  <a:solidFill>
                    <a:schemeClr val="tx1"/>
                  </a:solidFill>
                </a:uFill>
                <a:latin typeface="+mn-lt"/>
                <a:ea typeface="+mn-ea"/>
                <a:cs typeface="+mn-cs"/>
              </a:defRPr>
            </a:lvl3pPr>
            <a:lvl4pPr marL="1080000" indent="-270000" algn="l" defTabSz="914400" rtl="0" eaLnBrk="1" latinLnBrk="0" hangingPunct="1">
              <a:spcAft>
                <a:spcPts val="900"/>
              </a:spcAft>
              <a:buClr>
                <a:schemeClr val="accent1"/>
              </a:buClr>
              <a:buSzPct val="100000"/>
              <a:buFont typeface="Georgia" panose="02040502050405020303" pitchFamily="18" charset="0"/>
              <a:buChar char="–"/>
              <a:tabLst/>
              <a:defRPr sz="1600" b="0" i="0" u="none" kern="1200" cap="none">
                <a:solidFill>
                  <a:srgbClr val="4D4D4D"/>
                </a:solidFill>
                <a:uFill>
                  <a:solidFill>
                    <a:schemeClr val="tx1"/>
                  </a:solidFill>
                </a:uFill>
                <a:latin typeface="+mn-lt"/>
                <a:ea typeface="+mn-ea"/>
                <a:cs typeface="+mn-cs"/>
              </a:defRPr>
            </a:lvl4pPr>
            <a:lvl5pPr marL="1350000" indent="-270000" algn="l" defTabSz="914400" rtl="0" eaLnBrk="1" latinLnBrk="0" hangingPunct="1">
              <a:spcAft>
                <a:spcPts val="900"/>
              </a:spcAft>
              <a:buClr>
                <a:schemeClr val="accent1"/>
              </a:buClr>
              <a:buSzPct val="100000"/>
              <a:buFont typeface="Georgia" panose="02040502050405020303" pitchFamily="18" charset="0"/>
              <a:buChar char="–"/>
              <a:tabLst/>
              <a:defRPr sz="1600" b="0" i="0" u="none" kern="1200" cap="none">
                <a:solidFill>
                  <a:srgbClr val="4D4D4D"/>
                </a:solidFill>
                <a:uFill>
                  <a:solidFill>
                    <a:schemeClr val="tx1"/>
                  </a:solidFill>
                </a:uFill>
                <a:latin typeface="+mn-lt"/>
                <a:ea typeface="+mn-ea"/>
                <a:cs typeface="+mn-cs"/>
              </a:defRPr>
            </a:lvl5pPr>
            <a:lvl6pPr marL="2496429" indent="-228571" algn="l" defTabSz="914400" rtl="0" eaLnBrk="1" latinLnBrk="0" hangingPunct="1">
              <a:buClr>
                <a:schemeClr val="tx1"/>
              </a:buClr>
              <a:buSzPct val="100000"/>
              <a:buFont typeface="Arial" pitchFamily="34" charset="0"/>
              <a:buChar char="•"/>
              <a:defRPr sz="2000" b="0" i="0" u="none" kern="1200" cap="none">
                <a:solidFill>
                  <a:schemeClr val="tx1"/>
                </a:solidFill>
                <a:uFill>
                  <a:solidFill>
                    <a:schemeClr val="tx1"/>
                  </a:solidFill>
                </a:u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GB" sz="1400" dirty="0"/>
          </a:p>
        </p:txBody>
      </p:sp>
      <p:pic>
        <p:nvPicPr>
          <p:cNvPr id="4099" name="Picture 3" descr="C:\Users\cammalla\Desktop\50768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2360" y="1181413"/>
            <a:ext cx="1300765" cy="331434"/>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30055" y="3501042"/>
            <a:ext cx="7281037" cy="1015663"/>
          </a:xfrm>
          <a:prstGeom prst="rect">
            <a:avLst/>
          </a:prstGeom>
          <a:noFill/>
        </p:spPr>
        <p:txBody>
          <a:bodyPr wrap="square" rtlCol="0">
            <a:spAutoFit/>
          </a:bodyPr>
          <a:lstStyle/>
          <a:p>
            <a:r>
              <a:rPr lang="it-IT" sz="1600" dirty="0" smtClean="0">
                <a:latin typeface="+mj-lt"/>
              </a:rPr>
              <a:t>La CMA sta svolgendo un'ulteriore indagine su una presunta intesa restrittiva della concorrenza tra </a:t>
            </a:r>
            <a:r>
              <a:rPr lang="it-IT" sz="1600" dirty="0" err="1" smtClean="0">
                <a:latin typeface="+mj-lt"/>
              </a:rPr>
              <a:t>Actavis</a:t>
            </a:r>
            <a:r>
              <a:rPr lang="it-IT" sz="1600" dirty="0" smtClean="0">
                <a:latin typeface="+mj-lt"/>
              </a:rPr>
              <a:t> e Concordia volta a non contestare il monopolio di </a:t>
            </a:r>
            <a:r>
              <a:rPr lang="it-IT" sz="1600" dirty="0" err="1" smtClean="0">
                <a:latin typeface="+mj-lt"/>
              </a:rPr>
              <a:t>Actavis</a:t>
            </a:r>
            <a:r>
              <a:rPr lang="it-IT" sz="1600" dirty="0" smtClean="0">
                <a:latin typeface="+mj-lt"/>
              </a:rPr>
              <a:t> nel mercato dei farmaci a base di idrocortisone </a:t>
            </a:r>
          </a:p>
          <a:p>
            <a:endParaRPr lang="en-GB" sz="1200" dirty="0"/>
          </a:p>
        </p:txBody>
      </p:sp>
      <p:sp>
        <p:nvSpPr>
          <p:cNvPr id="11" name="Content"/>
          <p:cNvSpPr>
            <a:spLocks noGrp="1"/>
          </p:cNvSpPr>
          <p:nvPr>
            <p:ph sz="quarter" idx="12"/>
          </p:nvPr>
        </p:nvSpPr>
        <p:spPr>
          <a:xfrm>
            <a:off x="386366" y="1512847"/>
            <a:ext cx="3748906" cy="691167"/>
          </a:xfrm>
        </p:spPr>
        <p:txBody>
          <a:bodyPr>
            <a:noAutofit/>
          </a:bodyPr>
          <a:lstStyle/>
          <a:p>
            <a:pPr marL="0" indent="0">
              <a:buNone/>
            </a:pPr>
            <a:r>
              <a:rPr lang="it-IT" sz="1400" b="1" dirty="0" smtClean="0">
                <a:solidFill>
                  <a:schemeClr val="accent1">
                    <a:lumMod val="75000"/>
                  </a:schemeClr>
                </a:solidFill>
                <a:latin typeface="+mj-lt"/>
              </a:rPr>
              <a:t>Cosa è accaduto? </a:t>
            </a:r>
            <a:r>
              <a:rPr lang="it-IT" sz="1400" dirty="0" err="1" smtClean="0">
                <a:latin typeface="+mj-lt"/>
              </a:rPr>
              <a:t>Actavis</a:t>
            </a:r>
            <a:r>
              <a:rPr lang="it-IT" sz="1400" dirty="0" smtClean="0">
                <a:latin typeface="+mj-lt"/>
              </a:rPr>
              <a:t> avrebbe genericizzato i propri farmaci  salvavita per la cura di malattie ormonali, al </a:t>
            </a:r>
            <a:r>
              <a:rPr lang="it-IT" sz="1400" dirty="0">
                <a:latin typeface="+mj-lt"/>
              </a:rPr>
              <a:t>fine di aggirare </a:t>
            </a:r>
            <a:r>
              <a:rPr lang="it-IT" sz="1400" dirty="0" smtClean="0">
                <a:latin typeface="+mj-lt"/>
              </a:rPr>
              <a:t>i limiti di spesa del NHS. </a:t>
            </a:r>
            <a:endParaRPr lang="it-IT" sz="1400" b="1" u="sng" dirty="0" smtClean="0">
              <a:latin typeface="+mj-lt"/>
            </a:endParaRPr>
          </a:p>
          <a:p>
            <a:pPr marL="0" indent="0">
              <a:buNone/>
            </a:pPr>
            <a:endParaRPr lang="it-IT" sz="1200" b="1" u="sng" dirty="0">
              <a:latin typeface="+mj-lt"/>
            </a:endParaRPr>
          </a:p>
        </p:txBody>
      </p:sp>
      <p:sp>
        <p:nvSpPr>
          <p:cNvPr id="14" name="Content"/>
          <p:cNvSpPr txBox="1">
            <a:spLocks/>
          </p:cNvSpPr>
          <p:nvPr/>
        </p:nvSpPr>
        <p:spPr>
          <a:xfrm>
            <a:off x="204209" y="2388076"/>
            <a:ext cx="4284000" cy="1336741"/>
          </a:xfrm>
          <a:prstGeom prst="rect">
            <a:avLst/>
          </a:prstGeom>
          <a:ln w="12700" cap="rnd" cmpd="sng" algn="ctr">
            <a:noFill/>
            <a:prstDash val="solid"/>
          </a:ln>
        </p:spPr>
        <p:txBody>
          <a:bodyPr vert="horz" wrap="square" lIns="0" tIns="36000" rIns="0" bIns="36000" rtlCol="0" anchor="t" anchorCtr="0">
            <a:noAutofit/>
          </a:bodyPr>
          <a:lstStyle>
            <a:lvl1pPr marL="270000" indent="-270000" algn="l" defTabSz="914400" rtl="0" eaLnBrk="1" latinLnBrk="0" hangingPunct="1">
              <a:spcAft>
                <a:spcPts val="900"/>
              </a:spcAft>
              <a:buClr>
                <a:schemeClr val="accent1"/>
              </a:buClr>
              <a:buSzPct val="100000"/>
              <a:buFont typeface="Arial" panose="020B0604020202020204" pitchFamily="34" charset="0"/>
              <a:buChar char="•"/>
              <a:defRPr sz="2000" b="0" i="0" u="none" kern="1200" cap="none">
                <a:solidFill>
                  <a:srgbClr val="4D4D4D"/>
                </a:solidFill>
                <a:uFill>
                  <a:solidFill>
                    <a:schemeClr val="tx1"/>
                  </a:solidFill>
                </a:uFill>
                <a:latin typeface="+mn-lt"/>
                <a:ea typeface="+mn-ea"/>
                <a:cs typeface="+mn-cs"/>
              </a:defRPr>
            </a:lvl1pPr>
            <a:lvl2pPr marL="540000" indent="-270000" algn="l" defTabSz="914400" rtl="0" eaLnBrk="1" latinLnBrk="0" hangingPunct="1">
              <a:spcAft>
                <a:spcPts val="900"/>
              </a:spcAft>
              <a:buClr>
                <a:schemeClr val="accent1"/>
              </a:buClr>
              <a:buSzPct val="100000"/>
              <a:buFont typeface="Georgia" panose="02040502050405020303" pitchFamily="18" charset="0"/>
              <a:buChar char="–"/>
              <a:defRPr sz="1600" b="0" i="0" u="none" kern="1200" cap="none">
                <a:solidFill>
                  <a:srgbClr val="4D4D4D"/>
                </a:solidFill>
                <a:uFill>
                  <a:solidFill>
                    <a:schemeClr val="tx1"/>
                  </a:solidFill>
                </a:uFill>
                <a:latin typeface="+mn-lt"/>
                <a:ea typeface="+mn-ea"/>
                <a:cs typeface="+mn-cs"/>
              </a:defRPr>
            </a:lvl2pPr>
            <a:lvl3pPr marL="810000" indent="-270000" algn="l" defTabSz="914400" rtl="0" eaLnBrk="1" latinLnBrk="0" hangingPunct="1">
              <a:spcAft>
                <a:spcPts val="900"/>
              </a:spcAft>
              <a:buClr>
                <a:schemeClr val="accent1"/>
              </a:buClr>
              <a:buSzPct val="100000"/>
              <a:buFont typeface="Georgia" panose="02040502050405020303" pitchFamily="18" charset="0"/>
              <a:buChar char="–"/>
              <a:defRPr sz="1600" b="0" i="0" u="none" kern="1200" cap="none">
                <a:solidFill>
                  <a:srgbClr val="4D4D4D"/>
                </a:solidFill>
                <a:uFill>
                  <a:solidFill>
                    <a:schemeClr val="tx1"/>
                  </a:solidFill>
                </a:uFill>
                <a:latin typeface="+mn-lt"/>
                <a:ea typeface="+mn-ea"/>
                <a:cs typeface="+mn-cs"/>
              </a:defRPr>
            </a:lvl3pPr>
            <a:lvl4pPr marL="1080000" indent="-270000" algn="l" defTabSz="914400" rtl="0" eaLnBrk="1" latinLnBrk="0" hangingPunct="1">
              <a:spcAft>
                <a:spcPts val="900"/>
              </a:spcAft>
              <a:buClr>
                <a:schemeClr val="accent1"/>
              </a:buClr>
              <a:buSzPct val="100000"/>
              <a:buFont typeface="Georgia" panose="02040502050405020303" pitchFamily="18" charset="0"/>
              <a:buChar char="–"/>
              <a:tabLst/>
              <a:defRPr sz="1600" b="0" i="0" u="none" kern="1200" cap="none">
                <a:solidFill>
                  <a:srgbClr val="4D4D4D"/>
                </a:solidFill>
                <a:uFill>
                  <a:solidFill>
                    <a:schemeClr val="tx1"/>
                  </a:solidFill>
                </a:uFill>
                <a:latin typeface="+mn-lt"/>
                <a:ea typeface="+mn-ea"/>
                <a:cs typeface="+mn-cs"/>
              </a:defRPr>
            </a:lvl4pPr>
            <a:lvl5pPr marL="1350000" indent="-270000" algn="l" defTabSz="914400" rtl="0" eaLnBrk="1" latinLnBrk="0" hangingPunct="1">
              <a:spcAft>
                <a:spcPts val="900"/>
              </a:spcAft>
              <a:buClr>
                <a:schemeClr val="accent1"/>
              </a:buClr>
              <a:buSzPct val="100000"/>
              <a:buFont typeface="Georgia" panose="02040502050405020303" pitchFamily="18" charset="0"/>
              <a:buChar char="–"/>
              <a:tabLst/>
              <a:defRPr sz="1600" b="0" i="0" u="none" kern="1200" cap="none">
                <a:solidFill>
                  <a:srgbClr val="4D4D4D"/>
                </a:solidFill>
                <a:uFill>
                  <a:solidFill>
                    <a:schemeClr val="tx1"/>
                  </a:solidFill>
                </a:uFill>
                <a:latin typeface="+mn-lt"/>
                <a:ea typeface="+mn-ea"/>
                <a:cs typeface="+mn-cs"/>
              </a:defRPr>
            </a:lvl5pPr>
            <a:lvl6pPr marL="2496429" indent="-228571" algn="l" defTabSz="914400" rtl="0" eaLnBrk="1" latinLnBrk="0" hangingPunct="1">
              <a:buClr>
                <a:schemeClr val="tx1"/>
              </a:buClr>
              <a:buSzPct val="100000"/>
              <a:buFont typeface="Arial" pitchFamily="34" charset="0"/>
              <a:buChar char="•"/>
              <a:defRPr sz="2000" b="0" i="0" u="none" kern="1200" cap="none">
                <a:solidFill>
                  <a:schemeClr val="tx1"/>
                </a:solidFill>
                <a:uFill>
                  <a:solidFill>
                    <a:schemeClr val="tx1"/>
                  </a:solidFill>
                </a:u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it-IT" sz="1400" dirty="0">
                <a:latin typeface="+mj-lt"/>
              </a:rPr>
              <a:t>+ </a:t>
            </a:r>
            <a:r>
              <a:rPr lang="it-IT" sz="1400" dirty="0" smtClean="0">
                <a:latin typeface="+mj-lt"/>
              </a:rPr>
              <a:t>9.500</a:t>
            </a:r>
            <a:r>
              <a:rPr lang="it-IT" sz="1400" dirty="0">
                <a:latin typeface="+mj-lt"/>
              </a:rPr>
              <a:t>% </a:t>
            </a:r>
            <a:r>
              <a:rPr lang="it-IT" sz="1400" dirty="0" smtClean="0">
                <a:latin typeface="+mj-lt"/>
              </a:rPr>
              <a:t>prezzi farmaci a base di idrocortisone</a:t>
            </a:r>
          </a:p>
          <a:p>
            <a:r>
              <a:rPr lang="it-IT" sz="1400" dirty="0" smtClean="0">
                <a:latin typeface="+mj-lt"/>
              </a:rPr>
              <a:t>Procedimento ancora in corso </a:t>
            </a:r>
          </a:p>
          <a:p>
            <a:pPr lvl="1"/>
            <a:r>
              <a:rPr lang="it-IT" sz="1400" dirty="0" smtClean="0">
                <a:latin typeface="+mj-lt"/>
              </a:rPr>
              <a:t>CMA, Statement of </a:t>
            </a:r>
            <a:r>
              <a:rPr lang="it-IT" sz="1400" dirty="0" err="1" smtClean="0">
                <a:latin typeface="+mj-lt"/>
              </a:rPr>
              <a:t>Objections</a:t>
            </a:r>
            <a:r>
              <a:rPr lang="it-IT" sz="1400" dirty="0">
                <a:latin typeface="+mj-lt"/>
              </a:rPr>
              <a:t> </a:t>
            </a:r>
            <a:r>
              <a:rPr lang="it-IT" sz="1400" dirty="0" smtClean="0">
                <a:latin typeface="+mj-lt"/>
              </a:rPr>
              <a:t>16.12.16 </a:t>
            </a:r>
            <a:endParaRPr lang="it-IT" sz="1400" dirty="0">
              <a:latin typeface="+mj-lt"/>
            </a:endParaRPr>
          </a:p>
        </p:txBody>
      </p:sp>
      <p:pic>
        <p:nvPicPr>
          <p:cNvPr id="15" name="Picture 2" descr="C:\Users\cammalla\Desktop\CXR-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38061" y="1181413"/>
            <a:ext cx="1206345" cy="378311"/>
          </a:xfrm>
          <a:prstGeom prst="rect">
            <a:avLst/>
          </a:prstGeom>
          <a:noFill/>
          <a:extLst>
            <a:ext uri="{909E8E84-426E-40dd-AFC4-6F175D3DCCD1}">
              <a14:hiddenFill xmlns:a14="http://schemas.microsoft.com/office/drawing/2010/main">
                <a:solidFill>
                  <a:srgbClr val="FFFFFF"/>
                </a:solidFill>
              </a14:hiddenFill>
            </a:ext>
          </a:extLst>
        </p:spPr>
      </p:pic>
      <p:sp>
        <p:nvSpPr>
          <p:cNvPr id="16" name="Content"/>
          <p:cNvSpPr txBox="1">
            <a:spLocks/>
          </p:cNvSpPr>
          <p:nvPr/>
        </p:nvSpPr>
        <p:spPr>
          <a:xfrm>
            <a:off x="5138061" y="1512847"/>
            <a:ext cx="3748906" cy="875229"/>
          </a:xfrm>
          <a:prstGeom prst="rect">
            <a:avLst/>
          </a:prstGeom>
          <a:ln w="12700" cap="rnd" cmpd="sng" algn="ctr">
            <a:noFill/>
            <a:prstDash val="solid"/>
          </a:ln>
        </p:spPr>
        <p:txBody>
          <a:bodyPr vert="horz" wrap="square" lIns="0" tIns="36000" rIns="0" bIns="36000" rtlCol="0" anchor="t" anchorCtr="0">
            <a:noAutofit/>
          </a:bodyPr>
          <a:lstStyle>
            <a:lvl1pPr marL="270000" indent="-270000" algn="l" defTabSz="914400" rtl="0" eaLnBrk="1" latinLnBrk="0" hangingPunct="1">
              <a:spcAft>
                <a:spcPts val="900"/>
              </a:spcAft>
              <a:buClr>
                <a:schemeClr val="accent1"/>
              </a:buClr>
              <a:buSzPct val="100000"/>
              <a:buFont typeface="Arial" panose="020B0604020202020204" pitchFamily="34" charset="0"/>
              <a:buChar char="•"/>
              <a:defRPr sz="2000" b="0" i="0" u="none" kern="1200" cap="none">
                <a:solidFill>
                  <a:srgbClr val="4D4D4D"/>
                </a:solidFill>
                <a:uFill>
                  <a:solidFill>
                    <a:schemeClr val="tx1"/>
                  </a:solidFill>
                </a:uFill>
                <a:latin typeface="+mn-lt"/>
                <a:ea typeface="+mn-ea"/>
                <a:cs typeface="+mn-cs"/>
              </a:defRPr>
            </a:lvl1pPr>
            <a:lvl2pPr marL="540000" indent="-270000" algn="l" defTabSz="914400" rtl="0" eaLnBrk="1" latinLnBrk="0" hangingPunct="1">
              <a:spcAft>
                <a:spcPts val="900"/>
              </a:spcAft>
              <a:buClr>
                <a:schemeClr val="accent1"/>
              </a:buClr>
              <a:buSzPct val="100000"/>
              <a:buFont typeface="Georgia" panose="02040502050405020303" pitchFamily="18" charset="0"/>
              <a:buChar char="–"/>
              <a:defRPr sz="1600" b="0" i="0" u="none" kern="1200" cap="none">
                <a:solidFill>
                  <a:srgbClr val="4D4D4D"/>
                </a:solidFill>
                <a:uFill>
                  <a:solidFill>
                    <a:schemeClr val="tx1"/>
                  </a:solidFill>
                </a:uFill>
                <a:latin typeface="+mn-lt"/>
                <a:ea typeface="+mn-ea"/>
                <a:cs typeface="+mn-cs"/>
              </a:defRPr>
            </a:lvl2pPr>
            <a:lvl3pPr marL="810000" indent="-270000" algn="l" defTabSz="914400" rtl="0" eaLnBrk="1" latinLnBrk="0" hangingPunct="1">
              <a:spcAft>
                <a:spcPts val="900"/>
              </a:spcAft>
              <a:buClr>
                <a:schemeClr val="accent1"/>
              </a:buClr>
              <a:buSzPct val="100000"/>
              <a:buFont typeface="Georgia" panose="02040502050405020303" pitchFamily="18" charset="0"/>
              <a:buChar char="–"/>
              <a:defRPr sz="1600" b="0" i="0" u="none" kern="1200" cap="none">
                <a:solidFill>
                  <a:srgbClr val="4D4D4D"/>
                </a:solidFill>
                <a:uFill>
                  <a:solidFill>
                    <a:schemeClr val="tx1"/>
                  </a:solidFill>
                </a:uFill>
                <a:latin typeface="+mn-lt"/>
                <a:ea typeface="+mn-ea"/>
                <a:cs typeface="+mn-cs"/>
              </a:defRPr>
            </a:lvl3pPr>
            <a:lvl4pPr marL="1080000" indent="-270000" algn="l" defTabSz="914400" rtl="0" eaLnBrk="1" latinLnBrk="0" hangingPunct="1">
              <a:spcAft>
                <a:spcPts val="900"/>
              </a:spcAft>
              <a:buClr>
                <a:schemeClr val="accent1"/>
              </a:buClr>
              <a:buSzPct val="100000"/>
              <a:buFont typeface="Georgia" panose="02040502050405020303" pitchFamily="18" charset="0"/>
              <a:buChar char="–"/>
              <a:tabLst/>
              <a:defRPr sz="1600" b="0" i="0" u="none" kern="1200" cap="none">
                <a:solidFill>
                  <a:srgbClr val="4D4D4D"/>
                </a:solidFill>
                <a:uFill>
                  <a:solidFill>
                    <a:schemeClr val="tx1"/>
                  </a:solidFill>
                </a:uFill>
                <a:latin typeface="+mn-lt"/>
                <a:ea typeface="+mn-ea"/>
                <a:cs typeface="+mn-cs"/>
              </a:defRPr>
            </a:lvl4pPr>
            <a:lvl5pPr marL="1350000" indent="-270000" algn="l" defTabSz="914400" rtl="0" eaLnBrk="1" latinLnBrk="0" hangingPunct="1">
              <a:spcAft>
                <a:spcPts val="900"/>
              </a:spcAft>
              <a:buClr>
                <a:schemeClr val="accent1"/>
              </a:buClr>
              <a:buSzPct val="100000"/>
              <a:buFont typeface="Georgia" panose="02040502050405020303" pitchFamily="18" charset="0"/>
              <a:buChar char="–"/>
              <a:tabLst/>
              <a:defRPr sz="1600" b="0" i="0" u="none" kern="1200" cap="none">
                <a:solidFill>
                  <a:srgbClr val="4D4D4D"/>
                </a:solidFill>
                <a:uFill>
                  <a:solidFill>
                    <a:schemeClr val="tx1"/>
                  </a:solidFill>
                </a:uFill>
                <a:latin typeface="+mn-lt"/>
                <a:ea typeface="+mn-ea"/>
                <a:cs typeface="+mn-cs"/>
              </a:defRPr>
            </a:lvl5pPr>
            <a:lvl6pPr marL="2496429" indent="-228571" algn="l" defTabSz="914400" rtl="0" eaLnBrk="1" latinLnBrk="0" hangingPunct="1">
              <a:buClr>
                <a:schemeClr val="tx1"/>
              </a:buClr>
              <a:buSzPct val="100000"/>
              <a:buFont typeface="Arial" pitchFamily="34" charset="0"/>
              <a:buChar char="•"/>
              <a:defRPr sz="2000" b="0" i="0" u="none" kern="1200" cap="none">
                <a:solidFill>
                  <a:schemeClr val="tx1"/>
                </a:solidFill>
                <a:uFill>
                  <a:solidFill>
                    <a:schemeClr val="tx1"/>
                  </a:solidFill>
                </a:u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it-IT" sz="1400" b="1" dirty="0" smtClean="0">
                <a:solidFill>
                  <a:schemeClr val="accent1">
                    <a:lumMod val="75000"/>
                  </a:schemeClr>
                </a:solidFill>
                <a:latin typeface="+mj-lt"/>
              </a:rPr>
              <a:t>Cosa è accaduto? </a:t>
            </a:r>
            <a:r>
              <a:rPr lang="it-IT" sz="1400" dirty="0" smtClean="0">
                <a:latin typeface="+mj-lt"/>
              </a:rPr>
              <a:t>La CMA ha avviato nel mese di ottobre 2016 un'indagine  per accertare l'imposizione di prezzi eccessivi al NHS nella vendita di farmaci non meglio precisati.</a:t>
            </a:r>
            <a:endParaRPr lang="it-IT" sz="1200" b="1" u="sng" dirty="0">
              <a:latin typeface="+mj-lt"/>
            </a:endParaRPr>
          </a:p>
        </p:txBody>
      </p:sp>
      <p:sp>
        <p:nvSpPr>
          <p:cNvPr id="3" name="Rectangle 2"/>
          <p:cNvSpPr/>
          <p:nvPr/>
        </p:nvSpPr>
        <p:spPr>
          <a:xfrm>
            <a:off x="204209" y="765204"/>
            <a:ext cx="3074881" cy="307777"/>
          </a:xfrm>
          <a:prstGeom prst="rect">
            <a:avLst/>
          </a:prstGeom>
        </p:spPr>
        <p:txBody>
          <a:bodyPr wrap="none">
            <a:spAutoFit/>
          </a:bodyPr>
          <a:lstStyle/>
          <a:p>
            <a:r>
              <a:rPr lang="it-IT" sz="1400" dirty="0">
                <a:solidFill>
                  <a:schemeClr val="accent1"/>
                </a:solidFill>
              </a:rPr>
              <a:t>Casi analoghi a Pfizer-Flynn Pharma</a:t>
            </a:r>
            <a:endParaRPr lang="en-GB" sz="1400" dirty="0">
              <a:solidFill>
                <a:schemeClr val="accent1"/>
              </a:solidFill>
            </a:endParaRPr>
          </a:p>
        </p:txBody>
      </p:sp>
      <p:sp>
        <p:nvSpPr>
          <p:cNvPr id="17" name="Content"/>
          <p:cNvSpPr txBox="1">
            <a:spLocks/>
          </p:cNvSpPr>
          <p:nvPr/>
        </p:nvSpPr>
        <p:spPr>
          <a:xfrm>
            <a:off x="4860000" y="2388076"/>
            <a:ext cx="4133875" cy="1336741"/>
          </a:xfrm>
          <a:prstGeom prst="rect">
            <a:avLst/>
          </a:prstGeom>
          <a:ln w="12700" cap="rnd" cmpd="sng" algn="ctr">
            <a:noFill/>
            <a:prstDash val="solid"/>
          </a:ln>
        </p:spPr>
        <p:txBody>
          <a:bodyPr vert="horz" wrap="square" lIns="0" tIns="36000" rIns="0" bIns="36000" rtlCol="0" anchor="t" anchorCtr="0">
            <a:noAutofit/>
          </a:bodyPr>
          <a:lstStyle>
            <a:lvl1pPr marL="270000" indent="-270000" algn="l" defTabSz="914400" rtl="0" eaLnBrk="1" latinLnBrk="0" hangingPunct="1">
              <a:spcAft>
                <a:spcPts val="900"/>
              </a:spcAft>
              <a:buClr>
                <a:schemeClr val="accent1"/>
              </a:buClr>
              <a:buSzPct val="100000"/>
              <a:buFont typeface="Arial" panose="020B0604020202020204" pitchFamily="34" charset="0"/>
              <a:buChar char="•"/>
              <a:defRPr sz="2000" b="0" i="0" u="none" kern="1200" cap="none">
                <a:solidFill>
                  <a:srgbClr val="4D4D4D"/>
                </a:solidFill>
                <a:uFill>
                  <a:solidFill>
                    <a:schemeClr val="tx1"/>
                  </a:solidFill>
                </a:uFill>
                <a:latin typeface="+mn-lt"/>
                <a:ea typeface="+mn-ea"/>
                <a:cs typeface="+mn-cs"/>
              </a:defRPr>
            </a:lvl1pPr>
            <a:lvl2pPr marL="540000" indent="-270000" algn="l" defTabSz="914400" rtl="0" eaLnBrk="1" latinLnBrk="0" hangingPunct="1">
              <a:spcAft>
                <a:spcPts val="900"/>
              </a:spcAft>
              <a:buClr>
                <a:schemeClr val="accent1"/>
              </a:buClr>
              <a:buSzPct val="100000"/>
              <a:buFont typeface="Georgia" panose="02040502050405020303" pitchFamily="18" charset="0"/>
              <a:buChar char="–"/>
              <a:defRPr sz="1600" b="0" i="0" u="none" kern="1200" cap="none">
                <a:solidFill>
                  <a:srgbClr val="4D4D4D"/>
                </a:solidFill>
                <a:uFill>
                  <a:solidFill>
                    <a:schemeClr val="tx1"/>
                  </a:solidFill>
                </a:uFill>
                <a:latin typeface="+mn-lt"/>
                <a:ea typeface="+mn-ea"/>
                <a:cs typeface="+mn-cs"/>
              </a:defRPr>
            </a:lvl2pPr>
            <a:lvl3pPr marL="810000" indent="-270000" algn="l" defTabSz="914400" rtl="0" eaLnBrk="1" latinLnBrk="0" hangingPunct="1">
              <a:spcAft>
                <a:spcPts val="900"/>
              </a:spcAft>
              <a:buClr>
                <a:schemeClr val="accent1"/>
              </a:buClr>
              <a:buSzPct val="100000"/>
              <a:buFont typeface="Georgia" panose="02040502050405020303" pitchFamily="18" charset="0"/>
              <a:buChar char="–"/>
              <a:defRPr sz="1600" b="0" i="0" u="none" kern="1200" cap="none">
                <a:solidFill>
                  <a:srgbClr val="4D4D4D"/>
                </a:solidFill>
                <a:uFill>
                  <a:solidFill>
                    <a:schemeClr val="tx1"/>
                  </a:solidFill>
                </a:uFill>
                <a:latin typeface="+mn-lt"/>
                <a:ea typeface="+mn-ea"/>
                <a:cs typeface="+mn-cs"/>
              </a:defRPr>
            </a:lvl3pPr>
            <a:lvl4pPr marL="1080000" indent="-270000" algn="l" defTabSz="914400" rtl="0" eaLnBrk="1" latinLnBrk="0" hangingPunct="1">
              <a:spcAft>
                <a:spcPts val="900"/>
              </a:spcAft>
              <a:buClr>
                <a:schemeClr val="accent1"/>
              </a:buClr>
              <a:buSzPct val="100000"/>
              <a:buFont typeface="Georgia" panose="02040502050405020303" pitchFamily="18" charset="0"/>
              <a:buChar char="–"/>
              <a:tabLst/>
              <a:defRPr sz="1600" b="0" i="0" u="none" kern="1200" cap="none">
                <a:solidFill>
                  <a:srgbClr val="4D4D4D"/>
                </a:solidFill>
                <a:uFill>
                  <a:solidFill>
                    <a:schemeClr val="tx1"/>
                  </a:solidFill>
                </a:uFill>
                <a:latin typeface="+mn-lt"/>
                <a:ea typeface="+mn-ea"/>
                <a:cs typeface="+mn-cs"/>
              </a:defRPr>
            </a:lvl4pPr>
            <a:lvl5pPr marL="1350000" indent="-270000" algn="l" defTabSz="914400" rtl="0" eaLnBrk="1" latinLnBrk="0" hangingPunct="1">
              <a:spcAft>
                <a:spcPts val="900"/>
              </a:spcAft>
              <a:buClr>
                <a:schemeClr val="accent1"/>
              </a:buClr>
              <a:buSzPct val="100000"/>
              <a:buFont typeface="Georgia" panose="02040502050405020303" pitchFamily="18" charset="0"/>
              <a:buChar char="–"/>
              <a:tabLst/>
              <a:defRPr sz="1600" b="0" i="0" u="none" kern="1200" cap="none">
                <a:solidFill>
                  <a:srgbClr val="4D4D4D"/>
                </a:solidFill>
                <a:uFill>
                  <a:solidFill>
                    <a:schemeClr val="tx1"/>
                  </a:solidFill>
                </a:uFill>
                <a:latin typeface="+mn-lt"/>
                <a:ea typeface="+mn-ea"/>
                <a:cs typeface="+mn-cs"/>
              </a:defRPr>
            </a:lvl5pPr>
            <a:lvl6pPr marL="2496429" indent="-228571" algn="l" defTabSz="914400" rtl="0" eaLnBrk="1" latinLnBrk="0" hangingPunct="1">
              <a:buClr>
                <a:schemeClr val="tx1"/>
              </a:buClr>
              <a:buSzPct val="100000"/>
              <a:buFont typeface="Arial" pitchFamily="34" charset="0"/>
              <a:buChar char="•"/>
              <a:defRPr sz="2000" b="0" i="0" u="none" kern="1200" cap="none">
                <a:solidFill>
                  <a:schemeClr val="tx1"/>
                </a:solidFill>
                <a:uFill>
                  <a:solidFill>
                    <a:schemeClr val="tx1"/>
                  </a:solidFill>
                </a:u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it-IT" sz="1400" dirty="0" smtClean="0">
                <a:latin typeface="+mj-lt"/>
              </a:rPr>
              <a:t>Procedimento ancora in corso </a:t>
            </a:r>
          </a:p>
          <a:p>
            <a:pPr lvl="1"/>
            <a:r>
              <a:rPr lang="it-IT" sz="1400" dirty="0" smtClean="0">
                <a:latin typeface="+mj-lt"/>
              </a:rPr>
              <a:t>Entro maggio la CMA deciderà se procedere con le indagini o se archiviarle</a:t>
            </a:r>
          </a:p>
        </p:txBody>
      </p:sp>
    </p:spTree>
    <p:extLst>
      <p:ext uri="{BB962C8B-B14F-4D97-AF65-F5344CB8AC3E}">
        <p14:creationId xmlns:p14="http://schemas.microsoft.com/office/powerpoint/2010/main" val="30807469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cNvSpPr>
            <a:spLocks noGrp="1"/>
          </p:cNvSpPr>
          <p:nvPr>
            <p:ph type="sldNum" sz="quarter" idx="4"/>
          </p:nvPr>
        </p:nvSpPr>
        <p:spPr/>
        <p:txBody>
          <a:bodyPr/>
          <a:lstStyle/>
          <a:p>
            <a:r>
              <a:rPr lang="en-GB" smtClean="0"/>
              <a:t>|  </a:t>
            </a:r>
            <a:fld id="{6967D197-2218-4700-B211-63EF06F51A7E}" type="slidenum">
              <a:rPr lang="en-GB" smtClean="0"/>
              <a:pPr/>
              <a:t>14</a:t>
            </a:fld>
            <a:endParaRPr lang="en-GB"/>
          </a:p>
        </p:txBody>
      </p:sp>
      <p:sp>
        <p:nvSpPr>
          <p:cNvPr id="4" name="Entity Name Placeholder"/>
          <p:cNvSpPr>
            <a:spLocks noGrp="1"/>
          </p:cNvSpPr>
          <p:nvPr>
            <p:ph type="ftr" sz="quarter" idx="3"/>
          </p:nvPr>
        </p:nvSpPr>
        <p:spPr/>
        <p:txBody>
          <a:bodyPr/>
          <a:lstStyle/>
          <a:p>
            <a:pPr algn="r"/>
            <a:r>
              <a:rPr lang="de-DE" dirty="0" smtClean="0"/>
              <a:t>Hogan Lovells</a:t>
            </a:r>
          </a:p>
        </p:txBody>
      </p:sp>
      <p:sp>
        <p:nvSpPr>
          <p:cNvPr id="2" name="Slide Title"/>
          <p:cNvSpPr>
            <a:spLocks noGrp="1"/>
          </p:cNvSpPr>
          <p:nvPr>
            <p:ph type="title"/>
          </p:nvPr>
        </p:nvSpPr>
        <p:spPr/>
        <p:txBody>
          <a:bodyPr/>
          <a:lstStyle/>
          <a:p>
            <a:r>
              <a:rPr lang="it-IT" dirty="0" smtClean="0"/>
              <a:t>Un precedente importante: NAPP (OFT, </a:t>
            </a:r>
            <a:r>
              <a:rPr lang="en-GB" dirty="0" smtClean="0"/>
              <a:t>30.03.2001)</a:t>
            </a:r>
            <a:endParaRPr lang="en-GB" dirty="0"/>
          </a:p>
        </p:txBody>
      </p:sp>
      <p:graphicFrame>
        <p:nvGraphicFramePr>
          <p:cNvPr id="6" name="Diagram 5"/>
          <p:cNvGraphicFramePr/>
          <p:nvPr>
            <p:extLst>
              <p:ext uri="{D42A27DB-BD31-4B8C-83A1-F6EECF244321}">
                <p14:modId xmlns:p14="http://schemas.microsoft.com/office/powerpoint/2010/main" val="1224340460"/>
              </p:ext>
            </p:extLst>
          </p:nvPr>
        </p:nvGraphicFramePr>
        <p:xfrm>
          <a:off x="4009150" y="1386330"/>
          <a:ext cx="5415479" cy="28047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ontent"/>
          <p:cNvSpPr txBox="1">
            <a:spLocks/>
          </p:cNvSpPr>
          <p:nvPr/>
        </p:nvSpPr>
        <p:spPr>
          <a:xfrm>
            <a:off x="386366" y="1181413"/>
            <a:ext cx="3748906" cy="750500"/>
          </a:xfrm>
          <a:prstGeom prst="rect">
            <a:avLst/>
          </a:prstGeom>
          <a:ln w="12700" cap="rnd" cmpd="sng" algn="ctr">
            <a:noFill/>
            <a:prstDash val="solid"/>
          </a:ln>
        </p:spPr>
        <p:txBody>
          <a:bodyPr vert="horz" wrap="square" lIns="0" tIns="36000" rIns="0" bIns="36000" rtlCol="0" anchor="t" anchorCtr="0">
            <a:noAutofit/>
          </a:bodyPr>
          <a:lstStyle>
            <a:lvl1pPr marL="270000" indent="-270000" algn="l" defTabSz="914400" rtl="0" eaLnBrk="1" latinLnBrk="0" hangingPunct="1">
              <a:spcAft>
                <a:spcPts val="900"/>
              </a:spcAft>
              <a:buClr>
                <a:schemeClr val="accent1"/>
              </a:buClr>
              <a:buSzPct val="100000"/>
              <a:buFont typeface="Arial" panose="020B0604020202020204" pitchFamily="34" charset="0"/>
              <a:buChar char="•"/>
              <a:defRPr sz="2000" b="0" i="0" u="none" kern="1200" cap="none">
                <a:solidFill>
                  <a:srgbClr val="4D4D4D"/>
                </a:solidFill>
                <a:uFill>
                  <a:solidFill>
                    <a:schemeClr val="tx1"/>
                  </a:solidFill>
                </a:uFill>
                <a:latin typeface="+mn-lt"/>
                <a:ea typeface="+mn-ea"/>
                <a:cs typeface="+mn-cs"/>
              </a:defRPr>
            </a:lvl1pPr>
            <a:lvl2pPr marL="540000" indent="-270000" algn="l" defTabSz="914400" rtl="0" eaLnBrk="1" latinLnBrk="0" hangingPunct="1">
              <a:spcAft>
                <a:spcPts val="900"/>
              </a:spcAft>
              <a:buClr>
                <a:schemeClr val="accent1"/>
              </a:buClr>
              <a:buSzPct val="100000"/>
              <a:buFont typeface="Georgia" panose="02040502050405020303" pitchFamily="18" charset="0"/>
              <a:buChar char="–"/>
              <a:defRPr sz="1600" b="0" i="0" u="none" kern="1200" cap="none">
                <a:solidFill>
                  <a:srgbClr val="4D4D4D"/>
                </a:solidFill>
                <a:uFill>
                  <a:solidFill>
                    <a:schemeClr val="tx1"/>
                  </a:solidFill>
                </a:uFill>
                <a:latin typeface="+mn-lt"/>
                <a:ea typeface="+mn-ea"/>
                <a:cs typeface="+mn-cs"/>
              </a:defRPr>
            </a:lvl2pPr>
            <a:lvl3pPr marL="810000" indent="-270000" algn="l" defTabSz="914400" rtl="0" eaLnBrk="1" latinLnBrk="0" hangingPunct="1">
              <a:spcAft>
                <a:spcPts val="900"/>
              </a:spcAft>
              <a:buClr>
                <a:schemeClr val="accent1"/>
              </a:buClr>
              <a:buSzPct val="100000"/>
              <a:buFont typeface="Georgia" panose="02040502050405020303" pitchFamily="18" charset="0"/>
              <a:buChar char="–"/>
              <a:defRPr sz="1600" b="0" i="0" u="none" kern="1200" cap="none">
                <a:solidFill>
                  <a:srgbClr val="4D4D4D"/>
                </a:solidFill>
                <a:uFill>
                  <a:solidFill>
                    <a:schemeClr val="tx1"/>
                  </a:solidFill>
                </a:uFill>
                <a:latin typeface="+mn-lt"/>
                <a:ea typeface="+mn-ea"/>
                <a:cs typeface="+mn-cs"/>
              </a:defRPr>
            </a:lvl3pPr>
            <a:lvl4pPr marL="1080000" indent="-270000" algn="l" defTabSz="914400" rtl="0" eaLnBrk="1" latinLnBrk="0" hangingPunct="1">
              <a:spcAft>
                <a:spcPts val="900"/>
              </a:spcAft>
              <a:buClr>
                <a:schemeClr val="accent1"/>
              </a:buClr>
              <a:buSzPct val="100000"/>
              <a:buFont typeface="Georgia" panose="02040502050405020303" pitchFamily="18" charset="0"/>
              <a:buChar char="–"/>
              <a:tabLst/>
              <a:defRPr sz="1600" b="0" i="0" u="none" kern="1200" cap="none">
                <a:solidFill>
                  <a:srgbClr val="4D4D4D"/>
                </a:solidFill>
                <a:uFill>
                  <a:solidFill>
                    <a:schemeClr val="tx1"/>
                  </a:solidFill>
                </a:uFill>
                <a:latin typeface="+mn-lt"/>
                <a:ea typeface="+mn-ea"/>
                <a:cs typeface="+mn-cs"/>
              </a:defRPr>
            </a:lvl4pPr>
            <a:lvl5pPr marL="1350000" indent="-270000" algn="l" defTabSz="914400" rtl="0" eaLnBrk="1" latinLnBrk="0" hangingPunct="1">
              <a:spcAft>
                <a:spcPts val="900"/>
              </a:spcAft>
              <a:buClr>
                <a:schemeClr val="accent1"/>
              </a:buClr>
              <a:buSzPct val="100000"/>
              <a:buFont typeface="Georgia" panose="02040502050405020303" pitchFamily="18" charset="0"/>
              <a:buChar char="–"/>
              <a:tabLst/>
              <a:defRPr sz="1600" b="0" i="0" u="none" kern="1200" cap="none">
                <a:solidFill>
                  <a:srgbClr val="4D4D4D"/>
                </a:solidFill>
                <a:uFill>
                  <a:solidFill>
                    <a:schemeClr val="tx1"/>
                  </a:solidFill>
                </a:uFill>
                <a:latin typeface="+mn-lt"/>
                <a:ea typeface="+mn-ea"/>
                <a:cs typeface="+mn-cs"/>
              </a:defRPr>
            </a:lvl5pPr>
            <a:lvl6pPr marL="2496429" indent="-228571" algn="l" defTabSz="914400" rtl="0" eaLnBrk="1" latinLnBrk="0" hangingPunct="1">
              <a:buClr>
                <a:schemeClr val="tx1"/>
              </a:buClr>
              <a:buSzPct val="100000"/>
              <a:buFont typeface="Arial" pitchFamily="34" charset="0"/>
              <a:buChar char="•"/>
              <a:defRPr sz="2000" b="0" i="0" u="none" kern="1200" cap="none">
                <a:solidFill>
                  <a:schemeClr val="tx1"/>
                </a:solidFill>
                <a:uFill>
                  <a:solidFill>
                    <a:schemeClr val="tx1"/>
                  </a:solidFill>
                </a:u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it-IT" sz="1400" b="1" dirty="0" smtClean="0">
                <a:solidFill>
                  <a:schemeClr val="accent1">
                    <a:lumMod val="75000"/>
                  </a:schemeClr>
                </a:solidFill>
                <a:latin typeface="+mj-lt"/>
              </a:rPr>
              <a:t>Cosa è accaduto</a:t>
            </a:r>
            <a:r>
              <a:rPr lang="it-IT" sz="1400" b="1" dirty="0" smtClean="0">
                <a:solidFill>
                  <a:schemeClr val="tx1"/>
                </a:solidFill>
                <a:latin typeface="+mj-lt"/>
              </a:rPr>
              <a:t>? </a:t>
            </a:r>
            <a:r>
              <a:rPr lang="it-IT" sz="1400" dirty="0" err="1" smtClean="0">
                <a:solidFill>
                  <a:schemeClr val="tx1"/>
                </a:solidFill>
                <a:latin typeface="+mj-lt"/>
              </a:rPr>
              <a:t>Napp</a:t>
            </a:r>
            <a:r>
              <a:rPr lang="it-IT" sz="1400" dirty="0" smtClean="0">
                <a:solidFill>
                  <a:schemeClr val="tx1"/>
                </a:solidFill>
                <a:latin typeface="+mj-lt"/>
              </a:rPr>
              <a:t> ha venduto i propri farmaci a prezzi predatori nel mercato ospedaliero, mentre negli altri canali di vendita (le c.d. "</a:t>
            </a:r>
            <a:r>
              <a:rPr lang="it-IT" sz="1400" i="1" dirty="0" smtClean="0">
                <a:solidFill>
                  <a:schemeClr val="tx1"/>
                </a:solidFill>
                <a:latin typeface="+mj-lt"/>
              </a:rPr>
              <a:t>community</a:t>
            </a:r>
            <a:r>
              <a:rPr lang="it-IT" sz="1400" dirty="0" smtClean="0">
                <a:solidFill>
                  <a:schemeClr val="tx1"/>
                </a:solidFill>
                <a:latin typeface="+mj-lt"/>
              </a:rPr>
              <a:t>") ha applicato dei prezzi eccessivi.</a:t>
            </a:r>
            <a:r>
              <a:rPr lang="it-IT" sz="1400" b="1" dirty="0" smtClean="0">
                <a:solidFill>
                  <a:schemeClr val="tx1"/>
                </a:solidFill>
                <a:latin typeface="+mj-lt"/>
              </a:rPr>
              <a:t> </a:t>
            </a:r>
            <a:r>
              <a:rPr lang="it-IT" sz="1400" dirty="0" smtClean="0">
                <a:solidFill>
                  <a:schemeClr val="tx1"/>
                </a:solidFill>
                <a:latin typeface="+mj-lt"/>
              </a:rPr>
              <a:t> </a:t>
            </a:r>
            <a:endParaRPr lang="it-IT" sz="1400" b="1" u="sng" dirty="0" smtClean="0">
              <a:solidFill>
                <a:schemeClr val="tx1"/>
              </a:solidFill>
              <a:latin typeface="+mj-lt"/>
            </a:endParaRPr>
          </a:p>
          <a:p>
            <a:pPr marL="0" indent="0">
              <a:buFont typeface="Arial" panose="020B0604020202020204" pitchFamily="34" charset="0"/>
              <a:buNone/>
            </a:pPr>
            <a:endParaRPr lang="it-IT" sz="1200" b="1" u="sng" dirty="0">
              <a:latin typeface="+mj-lt"/>
            </a:endParaRPr>
          </a:p>
        </p:txBody>
      </p:sp>
      <p:sp>
        <p:nvSpPr>
          <p:cNvPr id="9" name="Slide Subtitle"/>
          <p:cNvSpPr txBox="1">
            <a:spLocks/>
          </p:cNvSpPr>
          <p:nvPr/>
        </p:nvSpPr>
        <p:spPr>
          <a:xfrm>
            <a:off x="204209" y="735013"/>
            <a:ext cx="8569325" cy="446400"/>
          </a:xfrm>
          <a:prstGeom prst="rect">
            <a:avLst/>
          </a:prstGeom>
        </p:spPr>
        <p:txBody>
          <a:bodyPr/>
          <a:lstStyle>
            <a:lvl1pPr marL="270000" indent="-270000" algn="l" defTabSz="914400" rtl="0" eaLnBrk="1" latinLnBrk="0" hangingPunct="1">
              <a:spcAft>
                <a:spcPts val="900"/>
              </a:spcAft>
              <a:buClr>
                <a:schemeClr val="accent1"/>
              </a:buClr>
              <a:buSzPct val="100000"/>
              <a:buFont typeface="Arial" panose="020B0604020202020204" pitchFamily="34" charset="0"/>
              <a:buChar char="•"/>
              <a:defRPr sz="2000" b="0" i="0" u="none" kern="1200" cap="none">
                <a:solidFill>
                  <a:srgbClr val="4D4D4D"/>
                </a:solidFill>
                <a:uFill>
                  <a:solidFill>
                    <a:schemeClr val="tx1"/>
                  </a:solidFill>
                </a:uFill>
                <a:latin typeface="+mn-lt"/>
                <a:ea typeface="+mn-ea"/>
                <a:cs typeface="+mn-cs"/>
              </a:defRPr>
            </a:lvl1pPr>
            <a:lvl2pPr marL="540000" indent="-270000" algn="l" defTabSz="914400" rtl="0" eaLnBrk="1" latinLnBrk="0" hangingPunct="1">
              <a:spcAft>
                <a:spcPts val="900"/>
              </a:spcAft>
              <a:buClr>
                <a:schemeClr val="accent1"/>
              </a:buClr>
              <a:buSzPct val="100000"/>
              <a:buFont typeface="Georgia" panose="02040502050405020303" pitchFamily="18" charset="0"/>
              <a:buChar char="–"/>
              <a:defRPr sz="1600" b="0" i="0" u="none" kern="1200" cap="none">
                <a:solidFill>
                  <a:srgbClr val="4D4D4D"/>
                </a:solidFill>
                <a:uFill>
                  <a:solidFill>
                    <a:schemeClr val="tx1"/>
                  </a:solidFill>
                </a:uFill>
                <a:latin typeface="+mn-lt"/>
                <a:ea typeface="+mn-ea"/>
                <a:cs typeface="+mn-cs"/>
              </a:defRPr>
            </a:lvl2pPr>
            <a:lvl3pPr marL="810000" indent="-270000" algn="l" defTabSz="914400" rtl="0" eaLnBrk="1" latinLnBrk="0" hangingPunct="1">
              <a:spcAft>
                <a:spcPts val="900"/>
              </a:spcAft>
              <a:buClr>
                <a:schemeClr val="accent1"/>
              </a:buClr>
              <a:buSzPct val="100000"/>
              <a:buFont typeface="Georgia" panose="02040502050405020303" pitchFamily="18" charset="0"/>
              <a:buChar char="–"/>
              <a:defRPr sz="1600" b="0" i="0" u="none" kern="1200" cap="none">
                <a:solidFill>
                  <a:srgbClr val="4D4D4D"/>
                </a:solidFill>
                <a:uFill>
                  <a:solidFill>
                    <a:schemeClr val="tx1"/>
                  </a:solidFill>
                </a:uFill>
                <a:latin typeface="+mn-lt"/>
                <a:ea typeface="+mn-ea"/>
                <a:cs typeface="+mn-cs"/>
              </a:defRPr>
            </a:lvl3pPr>
            <a:lvl4pPr marL="1080000" indent="-270000" algn="l" defTabSz="914400" rtl="0" eaLnBrk="1" latinLnBrk="0" hangingPunct="1">
              <a:spcAft>
                <a:spcPts val="900"/>
              </a:spcAft>
              <a:buClr>
                <a:schemeClr val="accent1"/>
              </a:buClr>
              <a:buSzPct val="100000"/>
              <a:buFont typeface="Georgia" panose="02040502050405020303" pitchFamily="18" charset="0"/>
              <a:buChar char="–"/>
              <a:tabLst/>
              <a:defRPr sz="1600" b="0" i="0" u="none" kern="1200" cap="none">
                <a:solidFill>
                  <a:srgbClr val="4D4D4D"/>
                </a:solidFill>
                <a:uFill>
                  <a:solidFill>
                    <a:schemeClr val="tx1"/>
                  </a:solidFill>
                </a:uFill>
                <a:latin typeface="+mn-lt"/>
                <a:ea typeface="+mn-ea"/>
                <a:cs typeface="+mn-cs"/>
              </a:defRPr>
            </a:lvl4pPr>
            <a:lvl5pPr marL="1350000" indent="-270000" algn="l" defTabSz="914400" rtl="0" eaLnBrk="1" latinLnBrk="0" hangingPunct="1">
              <a:spcAft>
                <a:spcPts val="900"/>
              </a:spcAft>
              <a:buClr>
                <a:schemeClr val="accent1"/>
              </a:buClr>
              <a:buSzPct val="100000"/>
              <a:buFont typeface="Georgia" panose="02040502050405020303" pitchFamily="18" charset="0"/>
              <a:buChar char="–"/>
              <a:tabLst/>
              <a:defRPr sz="1600" b="0" i="0" u="none" kern="1200" cap="none">
                <a:solidFill>
                  <a:srgbClr val="4D4D4D"/>
                </a:solidFill>
                <a:uFill>
                  <a:solidFill>
                    <a:schemeClr val="tx1"/>
                  </a:solidFill>
                </a:uFill>
                <a:latin typeface="+mn-lt"/>
                <a:ea typeface="+mn-ea"/>
                <a:cs typeface="+mn-cs"/>
              </a:defRPr>
            </a:lvl5pPr>
            <a:lvl6pPr marL="2496429" indent="-228571" algn="l" defTabSz="914400" rtl="0" eaLnBrk="1" latinLnBrk="0" hangingPunct="1">
              <a:buClr>
                <a:schemeClr val="tx1"/>
              </a:buClr>
              <a:buSzPct val="100000"/>
              <a:buFont typeface="Arial" pitchFamily="34" charset="0"/>
              <a:buChar char="•"/>
              <a:defRPr sz="2000" b="0" i="0" u="none" kern="1200" cap="none">
                <a:solidFill>
                  <a:schemeClr val="tx1"/>
                </a:solidFill>
                <a:uFill>
                  <a:solidFill>
                    <a:schemeClr val="tx1"/>
                  </a:solidFill>
                </a:u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t-IT" dirty="0" smtClean="0">
                <a:solidFill>
                  <a:schemeClr val="accent1"/>
                </a:solidFill>
                <a:latin typeface="+mj-lt"/>
              </a:rPr>
              <a:t>Farmaci antidolorifici a base di morfina </a:t>
            </a:r>
            <a:endParaRPr lang="en-GB" dirty="0">
              <a:solidFill>
                <a:schemeClr val="accent1"/>
              </a:solidFill>
              <a:latin typeface="+mj-lt"/>
            </a:endParaRPr>
          </a:p>
        </p:txBody>
      </p:sp>
      <p:sp>
        <p:nvSpPr>
          <p:cNvPr id="11" name="Content"/>
          <p:cNvSpPr>
            <a:spLocks noGrp="1"/>
          </p:cNvSpPr>
          <p:nvPr>
            <p:ph sz="quarter" idx="12"/>
          </p:nvPr>
        </p:nvSpPr>
        <p:spPr>
          <a:xfrm>
            <a:off x="386366" y="2342062"/>
            <a:ext cx="4284000" cy="2174144"/>
          </a:xfrm>
        </p:spPr>
        <p:txBody>
          <a:bodyPr>
            <a:noAutofit/>
          </a:bodyPr>
          <a:lstStyle/>
          <a:p>
            <a:r>
              <a:rPr lang="it-IT" sz="1400" dirty="0" smtClean="0">
                <a:latin typeface="+mj-lt"/>
              </a:rPr>
              <a:t>+ 1.400% prezzi applicati alle </a:t>
            </a:r>
            <a:r>
              <a:rPr lang="it-IT" sz="1400" i="1" dirty="0" smtClean="0">
                <a:latin typeface="+mj-lt"/>
              </a:rPr>
              <a:t>community</a:t>
            </a:r>
            <a:r>
              <a:rPr lang="it-IT" sz="1400" dirty="0" smtClean="0">
                <a:latin typeface="+mj-lt"/>
              </a:rPr>
              <a:t> rispetto ai prezzi applicati agli ospedali</a:t>
            </a:r>
            <a:endParaRPr lang="en-GB" sz="1400" dirty="0">
              <a:latin typeface="+mj-lt"/>
            </a:endParaRPr>
          </a:p>
          <a:p>
            <a:pPr lvl="1"/>
            <a:r>
              <a:rPr lang="en-GB" sz="1400" dirty="0" smtClean="0">
                <a:latin typeface="+mj-lt"/>
              </a:rPr>
              <a:t>Sanzione £ 3,21 milioni </a:t>
            </a:r>
          </a:p>
          <a:p>
            <a:pPr lvl="1"/>
            <a:r>
              <a:rPr lang="it-IT" sz="1400" dirty="0" smtClean="0">
                <a:latin typeface="+mj-lt"/>
              </a:rPr>
              <a:t>Ridefinizione dei prezzi in entrambi i canali di vendita</a:t>
            </a:r>
          </a:p>
          <a:p>
            <a:r>
              <a:rPr lang="it-IT" sz="1400" dirty="0" smtClean="0">
                <a:latin typeface="+mj-lt"/>
              </a:rPr>
              <a:t>Ricorso Competition Appeal Tribunal (decisione 15.01.02)</a:t>
            </a:r>
          </a:p>
          <a:p>
            <a:pPr lvl="1"/>
            <a:r>
              <a:rPr lang="it-IT" sz="1400" dirty="0" smtClean="0">
                <a:latin typeface="+mj-lt"/>
              </a:rPr>
              <a:t>Conferma decisione OFT</a:t>
            </a:r>
          </a:p>
          <a:p>
            <a:pPr lvl="1"/>
            <a:r>
              <a:rPr lang="it-IT" sz="1400" dirty="0" smtClean="0">
                <a:latin typeface="+mj-lt"/>
              </a:rPr>
              <a:t>Rideterminazione sanzione a £ 2,2 milioni</a:t>
            </a:r>
          </a:p>
        </p:txBody>
      </p:sp>
    </p:spTree>
    <p:extLst>
      <p:ext uri="{BB962C8B-B14F-4D97-AF65-F5344CB8AC3E}">
        <p14:creationId xmlns:p14="http://schemas.microsoft.com/office/powerpoint/2010/main" val="2247972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piè di pagina 1"/>
          <p:cNvSpPr>
            <a:spLocks noGrp="1"/>
          </p:cNvSpPr>
          <p:nvPr>
            <p:ph type="ftr" sz="quarter" idx="3"/>
          </p:nvPr>
        </p:nvSpPr>
        <p:spPr/>
        <p:txBody>
          <a:bodyPr/>
          <a:lstStyle/>
          <a:p>
            <a:pPr algn="r"/>
            <a:r>
              <a:rPr lang="de-DE" smtClean="0"/>
              <a:t>Hogan Lovells</a:t>
            </a:r>
            <a:endParaRPr lang="de-DE" smtClean="0"/>
          </a:p>
        </p:txBody>
      </p:sp>
      <p:sp>
        <p:nvSpPr>
          <p:cNvPr id="3" name="Segnaposto numero diapositiva 2"/>
          <p:cNvSpPr>
            <a:spLocks noGrp="1"/>
          </p:cNvSpPr>
          <p:nvPr>
            <p:ph type="sldNum" sz="quarter" idx="4"/>
          </p:nvPr>
        </p:nvSpPr>
        <p:spPr/>
        <p:txBody>
          <a:bodyPr/>
          <a:lstStyle/>
          <a:p>
            <a:r>
              <a:rPr lang="en-GB" smtClean="0"/>
              <a:t>|  </a:t>
            </a:r>
            <a:fld id="{6967D197-2218-4700-B211-63EF06F51A7E}" type="slidenum">
              <a:rPr lang="en-GB" smtClean="0"/>
              <a:pPr/>
              <a:t>15</a:t>
            </a:fld>
            <a:endParaRPr lang="en-GB"/>
          </a:p>
        </p:txBody>
      </p:sp>
      <p:sp>
        <p:nvSpPr>
          <p:cNvPr id="4" name="Segnaposto contenuto 3"/>
          <p:cNvSpPr>
            <a:spLocks noGrp="1"/>
          </p:cNvSpPr>
          <p:nvPr>
            <p:ph sz="quarter" idx="12"/>
          </p:nvPr>
        </p:nvSpPr>
        <p:spPr/>
        <p:txBody>
          <a:bodyPr>
            <a:normAutofit fontScale="92500" lnSpcReduction="20000"/>
          </a:bodyPr>
          <a:lstStyle/>
          <a:p>
            <a:r>
              <a:rPr lang="it-IT" dirty="0" smtClean="0"/>
              <a:t>Caso Gazprom, Commissione Europea, 2015, impegni di Gazprom:</a:t>
            </a:r>
          </a:p>
          <a:p>
            <a:pPr lvl="1"/>
            <a:r>
              <a:rPr lang="it-IT" dirty="0" smtClean="0"/>
              <a:t>Preoccupazione concorrenziale: G impone restrizioni territoriali negli accordi di fornitura con grossisti e clienti industriali di 8 Stati Membri (Bulgaria, Repubblica Ceca, Estonia, Lettonia, Lituania, Polonia, Slovacchia e Ungheria) – gli impegni sono volti a eliminare le restrizioni alla vendita transfrontaliera del gas eliminando i vincoli contrattuali in esame e impegnandosi ad adottare misure attive di la migliore integrazione di quei mercati</a:t>
            </a:r>
          </a:p>
          <a:p>
            <a:pPr lvl="1"/>
            <a:r>
              <a:rPr lang="it-IT" dirty="0" smtClean="0"/>
              <a:t>Preoccupazione quanto ai prezzi del gas in Europa centrale e orientale: le restrizioni territoriali ut </a:t>
            </a:r>
            <a:r>
              <a:rPr lang="it-IT" dirty="0" err="1" smtClean="0"/>
              <a:t>supra</a:t>
            </a:r>
            <a:r>
              <a:rPr lang="it-IT" dirty="0" smtClean="0"/>
              <a:t> consentono a G di segmentare il mercato e praticare prezzi eccessivi in 5 degli 8 Stati Membri – gli impegni sono volti a introdurre prezzi competitivi (a) calcolando i prezzi comparandoli a prezzi competitivi di riferimento (</a:t>
            </a:r>
            <a:r>
              <a:rPr lang="it-IT" dirty="0" err="1" smtClean="0"/>
              <a:t>hub</a:t>
            </a:r>
            <a:r>
              <a:rPr lang="it-IT" dirty="0" smtClean="0"/>
              <a:t> Europa occidentale); (b) rivisitando di frequente i prezzi </a:t>
            </a:r>
          </a:p>
          <a:p>
            <a:pPr lvl="1"/>
            <a:r>
              <a:rPr lang="it-IT" dirty="0" smtClean="0"/>
              <a:t>In corso il market-test dal 13 marzo 2017</a:t>
            </a:r>
          </a:p>
          <a:p>
            <a:r>
              <a:rPr lang="it-IT" dirty="0" smtClean="0"/>
              <a:t>Caso A989 – Enel/</a:t>
            </a:r>
            <a:r>
              <a:rPr lang="it-IT" dirty="0" err="1" smtClean="0"/>
              <a:t>Sorgenia</a:t>
            </a:r>
            <a:r>
              <a:rPr lang="it-IT" dirty="0" smtClean="0"/>
              <a:t>, 2016, dispacciamento area Brindisi: in corso</a:t>
            </a:r>
          </a:p>
          <a:p>
            <a:pPr lvl="1"/>
            <a:r>
              <a:rPr lang="it-IT" dirty="0" smtClean="0"/>
              <a:t>Le imprese avrebbero imposto a TERNA prezzi </a:t>
            </a:r>
            <a:r>
              <a:rPr lang="it-IT" dirty="0" err="1" smtClean="0"/>
              <a:t>inqui</a:t>
            </a:r>
            <a:r>
              <a:rPr lang="it-IT" dirty="0" smtClean="0"/>
              <a:t> abusando della posizione dominante nel mercato rilevante </a:t>
            </a:r>
          </a:p>
          <a:p>
            <a:endParaRPr lang="it-IT" dirty="0" smtClean="0"/>
          </a:p>
          <a:p>
            <a:endParaRPr lang="it-IT" dirty="0"/>
          </a:p>
        </p:txBody>
      </p:sp>
      <p:sp>
        <p:nvSpPr>
          <p:cNvPr id="5" name="Titolo 4"/>
          <p:cNvSpPr>
            <a:spLocks noGrp="1"/>
          </p:cNvSpPr>
          <p:nvPr>
            <p:ph type="title"/>
          </p:nvPr>
        </p:nvSpPr>
        <p:spPr/>
        <p:txBody>
          <a:bodyPr/>
          <a:lstStyle/>
          <a:p>
            <a:r>
              <a:rPr lang="it-IT" dirty="0" smtClean="0"/>
              <a:t>Brevi cenni al settore dell’energia</a:t>
            </a:r>
            <a:endParaRPr lang="it-IT" dirty="0"/>
          </a:p>
        </p:txBody>
      </p:sp>
    </p:spTree>
    <p:extLst>
      <p:ext uri="{BB962C8B-B14F-4D97-AF65-F5344CB8AC3E}">
        <p14:creationId xmlns:p14="http://schemas.microsoft.com/office/powerpoint/2010/main" val="26766089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cNvSpPr>
            <a:spLocks noGrp="1"/>
          </p:cNvSpPr>
          <p:nvPr>
            <p:ph type="sldNum" sz="quarter" idx="4"/>
          </p:nvPr>
        </p:nvSpPr>
        <p:spPr/>
        <p:txBody>
          <a:bodyPr/>
          <a:lstStyle/>
          <a:p>
            <a:r>
              <a:rPr lang="en-GB" smtClean="0"/>
              <a:t>|  </a:t>
            </a:r>
            <a:fld id="{6967D197-2218-4700-B211-63EF06F51A7E}" type="slidenum">
              <a:rPr lang="en-GB" smtClean="0"/>
              <a:pPr/>
              <a:t>16</a:t>
            </a:fld>
            <a:endParaRPr lang="en-GB"/>
          </a:p>
        </p:txBody>
      </p:sp>
      <p:sp>
        <p:nvSpPr>
          <p:cNvPr id="4" name="Entity Name Placeholder"/>
          <p:cNvSpPr>
            <a:spLocks noGrp="1"/>
          </p:cNvSpPr>
          <p:nvPr>
            <p:ph type="ftr" sz="quarter" idx="3"/>
          </p:nvPr>
        </p:nvSpPr>
        <p:spPr/>
        <p:txBody>
          <a:bodyPr/>
          <a:lstStyle/>
          <a:p>
            <a:pPr algn="r"/>
            <a:r>
              <a:rPr lang="de-DE" smtClean="0"/>
              <a:t>Hogan Lovells</a:t>
            </a:r>
          </a:p>
        </p:txBody>
      </p:sp>
      <p:sp>
        <p:nvSpPr>
          <p:cNvPr id="3" name="Content"/>
          <p:cNvSpPr>
            <a:spLocks noGrp="1"/>
          </p:cNvSpPr>
          <p:nvPr>
            <p:ph sz="quarter" idx="12"/>
          </p:nvPr>
        </p:nvSpPr>
        <p:spPr>
          <a:xfrm>
            <a:off x="288000" y="1050128"/>
            <a:ext cx="8568000" cy="3235269"/>
          </a:xfrm>
        </p:spPr>
        <p:txBody>
          <a:bodyPr>
            <a:normAutofit fontScale="32500" lnSpcReduction="20000"/>
          </a:bodyPr>
          <a:lstStyle/>
          <a:p>
            <a:r>
              <a:rPr lang="it-IT" sz="4300" dirty="0" smtClean="0">
                <a:latin typeface="+mj-lt"/>
              </a:rPr>
              <a:t>Pare </a:t>
            </a:r>
            <a:r>
              <a:rPr lang="it-IT" sz="4300" dirty="0" smtClean="0">
                <a:latin typeface="+mj-lt"/>
              </a:rPr>
              <a:t>necessario integrare un metodo di analisi </a:t>
            </a:r>
            <a:r>
              <a:rPr lang="it-IT" sz="4300" i="1" dirty="0" smtClean="0">
                <a:latin typeface="+mj-lt"/>
              </a:rPr>
              <a:t>ad hoc</a:t>
            </a:r>
            <a:r>
              <a:rPr lang="it-IT" sz="4300" dirty="0" smtClean="0">
                <a:latin typeface="+mj-lt"/>
              </a:rPr>
              <a:t> per misurare l'eccessività dei prezzi</a:t>
            </a:r>
          </a:p>
          <a:p>
            <a:r>
              <a:rPr lang="en-GB" sz="4300" dirty="0" smtClean="0">
                <a:latin typeface="+mj-lt"/>
              </a:rPr>
              <a:t>Chi </a:t>
            </a:r>
            <a:r>
              <a:rPr lang="en-GB" sz="4300" dirty="0">
                <a:latin typeface="+mj-lt"/>
              </a:rPr>
              <a:t>deve </a:t>
            </a:r>
            <a:r>
              <a:rPr lang="en-GB" sz="4300" dirty="0" err="1">
                <a:latin typeface="+mj-lt"/>
              </a:rPr>
              <a:t>intervenire</a:t>
            </a:r>
            <a:r>
              <a:rPr lang="en-GB" sz="4300" dirty="0" smtClean="0">
                <a:latin typeface="+mj-lt"/>
              </a:rPr>
              <a:t>?</a:t>
            </a:r>
          </a:p>
          <a:p>
            <a:r>
              <a:rPr lang="it-IT" sz="4300" dirty="0">
                <a:latin typeface="+mj-lt"/>
              </a:rPr>
              <a:t>Il trend europeo sembra essere quello di incorporare nell’analisi la </a:t>
            </a:r>
            <a:r>
              <a:rPr lang="it-IT" sz="4300" b="1" dirty="0">
                <a:latin typeface="+mj-lt"/>
              </a:rPr>
              <a:t>dimensione cruciale dell’innovazione e un rapporto tra crescita economica e istituzioni politiche </a:t>
            </a:r>
            <a:r>
              <a:rPr lang="it-IT" sz="4300" b="1" dirty="0" smtClean="0">
                <a:latin typeface="+mj-lt"/>
              </a:rPr>
              <a:t>inclusive</a:t>
            </a:r>
            <a:r>
              <a:rPr lang="it-IT" sz="4300" dirty="0" smtClean="0">
                <a:latin typeface="+mj-lt"/>
              </a:rPr>
              <a:t>: è tuttavia necessario prestare la massima attenzione al ruolo delle autorità di concorrenza quali regolatori per le possibili distorsioni, di nuovo sistemiche, che possono derivarne </a:t>
            </a:r>
            <a:endParaRPr lang="it-IT" sz="4300" dirty="0" smtClean="0">
              <a:latin typeface="+mj-lt"/>
            </a:endParaRPr>
          </a:p>
          <a:p>
            <a:r>
              <a:rPr lang="it-IT" sz="4300" dirty="0" smtClean="0">
                <a:latin typeface="+mj-lt"/>
              </a:rPr>
              <a:t>Attuazione vigorosa del diritto della concorrenza:</a:t>
            </a:r>
          </a:p>
          <a:p>
            <a:pPr lvl="1"/>
            <a:r>
              <a:rPr lang="it-IT" sz="2800" dirty="0" smtClean="0">
                <a:latin typeface="+mj-lt"/>
              </a:rPr>
              <a:t>Impatto sull’innovazione?</a:t>
            </a:r>
          </a:p>
          <a:p>
            <a:pPr lvl="1"/>
            <a:r>
              <a:rPr lang="it-IT" sz="2800" dirty="0" smtClean="0">
                <a:latin typeface="+mj-lt"/>
              </a:rPr>
              <a:t> Impatto su grandi conglomerati?</a:t>
            </a:r>
          </a:p>
          <a:p>
            <a:pPr lvl="1"/>
            <a:r>
              <a:rPr lang="it-IT" sz="2800" dirty="0" smtClean="0">
                <a:latin typeface="+mj-lt"/>
              </a:rPr>
              <a:t>Impatto sull’eguaglianza sociale? Propensione al consumo che crea un meccanismo </a:t>
            </a:r>
            <a:r>
              <a:rPr lang="it-IT" sz="2800" dirty="0" err="1" smtClean="0">
                <a:latin typeface="+mj-lt"/>
              </a:rPr>
              <a:t>virtuso</a:t>
            </a:r>
            <a:endParaRPr lang="it-IT" sz="2800" dirty="0" smtClean="0">
              <a:latin typeface="+mj-lt"/>
            </a:endParaRPr>
          </a:p>
          <a:p>
            <a:pPr lvl="1"/>
            <a:r>
              <a:rPr lang="it-IT" sz="2800" dirty="0" smtClean="0">
                <a:latin typeface="+mj-lt"/>
              </a:rPr>
              <a:t> Istituzioni inclusive e esclusive</a:t>
            </a:r>
          </a:p>
          <a:p>
            <a:r>
              <a:rPr lang="it-IT" sz="4300" dirty="0" smtClean="0">
                <a:latin typeface="+mj-lt"/>
              </a:rPr>
              <a:t>Efficacia dell’analisi sui prezzi ex ante per l’attività delle imprese, possibilità di comprendere le norme e le politiche attuative delle autorità di concorrenza con migliore chiarezza e rispondere con </a:t>
            </a:r>
            <a:r>
              <a:rPr lang="it-IT" sz="4300" b="1" dirty="0" smtClean="0">
                <a:latin typeface="+mj-lt"/>
              </a:rPr>
              <a:t>strumenti efficaci</a:t>
            </a:r>
            <a:r>
              <a:rPr lang="it-IT" sz="4300" dirty="0" smtClean="0">
                <a:latin typeface="+mj-lt"/>
              </a:rPr>
              <a:t> </a:t>
            </a:r>
          </a:p>
          <a:p>
            <a:pPr lvl="1"/>
            <a:endParaRPr lang="it-IT" sz="2500" dirty="0" smtClean="0">
              <a:latin typeface="+mj-lt"/>
            </a:endParaRPr>
          </a:p>
          <a:p>
            <a:endParaRPr lang="en-GB" dirty="0">
              <a:latin typeface="+mj-lt"/>
            </a:endParaRPr>
          </a:p>
        </p:txBody>
      </p:sp>
      <p:sp>
        <p:nvSpPr>
          <p:cNvPr id="2" name="Slide Title"/>
          <p:cNvSpPr>
            <a:spLocks noGrp="1"/>
          </p:cNvSpPr>
          <p:nvPr>
            <p:ph type="title"/>
          </p:nvPr>
        </p:nvSpPr>
        <p:spPr/>
        <p:txBody>
          <a:bodyPr/>
          <a:lstStyle/>
          <a:p>
            <a:r>
              <a:rPr lang="en-GB" dirty="0" err="1" smtClean="0"/>
              <a:t>Possibili</a:t>
            </a:r>
            <a:r>
              <a:rPr lang="en-GB" dirty="0" smtClean="0"/>
              <a:t> </a:t>
            </a:r>
            <a:r>
              <a:rPr lang="en-GB" dirty="0" err="1" smtClean="0"/>
              <a:t>spunti</a:t>
            </a:r>
            <a:r>
              <a:rPr lang="en-GB" smtClean="0"/>
              <a:t> </a:t>
            </a:r>
            <a:r>
              <a:rPr lang="en-GB" smtClean="0"/>
              <a:t>di riflessione</a:t>
            </a:r>
            <a:r>
              <a:rPr lang="en-GB" dirty="0" smtClean="0"/>
              <a:t> </a:t>
            </a:r>
            <a:endParaRPr lang="en-GB" dirty="0"/>
          </a:p>
        </p:txBody>
      </p:sp>
    </p:spTree>
    <p:extLst>
      <p:ext uri="{BB962C8B-B14F-4D97-AF65-F5344CB8AC3E}">
        <p14:creationId xmlns:p14="http://schemas.microsoft.com/office/powerpoint/2010/main" val="39989482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OurLogo"/>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a:stretch>
            <a:fillRect/>
          </a:stretch>
        </p:blipFill>
        <p:spPr/>
      </p:pic>
      <p:sp>
        <p:nvSpPr>
          <p:cNvPr id="14" name="Disclaimer Placeholder"/>
          <p:cNvSpPr/>
          <p:nvPr/>
        </p:nvSpPr>
        <p:spPr>
          <a:xfrm>
            <a:off x="4980512" y="3585600"/>
            <a:ext cx="3981600" cy="1477328"/>
          </a:xfrm>
          <a:prstGeom prst="rect">
            <a:avLst/>
          </a:prstGeom>
        </p:spPr>
        <p:txBody>
          <a:bodyPr>
            <a:spAutoFit/>
          </a:bodyPr>
          <a:lstStyle/>
          <a:p>
            <a:pPr algn="r"/>
            <a:r>
              <a:rPr lang="en-GB" sz="600">
                <a:latin typeface="+mj-lt"/>
              </a:rPr>
              <a:t>"Hogan Lovells" or the "firm" is an international legal practice that includes Hogan Lovells International LLP, Hogan Lovells US LLP and their affiliated businesses.</a:t>
            </a:r>
            <a:br>
              <a:rPr lang="en-GB" sz="600">
                <a:latin typeface="+mj-lt"/>
              </a:rPr>
            </a:br>
            <a:r>
              <a:rPr lang="en-GB" sz="600">
                <a:latin typeface="+mj-lt"/>
              </a:rPr>
              <a:t/>
            </a:r>
            <a:br>
              <a:rPr lang="en-GB" sz="600">
                <a:latin typeface="+mj-lt"/>
              </a:rPr>
            </a:br>
            <a:r>
              <a:rPr lang="en-GB" sz="600">
                <a:latin typeface="+mj-lt"/>
              </a:rPr>
              <a:t>The word “partner” is used to describe a partner or member of Hogan Lovells International LLP, Hogan Lovells US LLP or any of their affiliated entities or any employee or consultant with equivalent standing..  Certain individuals, who are designated as partners, but who are not members of Hogan Lovells International LLP, do not hold qualifications equivalent to members.  </a:t>
            </a:r>
            <a:br>
              <a:rPr lang="en-GB" sz="600">
                <a:latin typeface="+mj-lt"/>
              </a:rPr>
            </a:br>
            <a:r>
              <a:rPr lang="en-GB" sz="600">
                <a:latin typeface="+mj-lt"/>
              </a:rPr>
              <a:t> </a:t>
            </a:r>
            <a:br>
              <a:rPr lang="en-GB" sz="600">
                <a:latin typeface="+mj-lt"/>
              </a:rPr>
            </a:br>
            <a:r>
              <a:rPr lang="en-GB" sz="600">
                <a:latin typeface="+mj-lt"/>
              </a:rPr>
              <a:t>For more information about Hogan Lovells, the partners and their qualifications, see www.hoganlovells.com.</a:t>
            </a:r>
            <a:br>
              <a:rPr lang="en-GB" sz="600">
                <a:latin typeface="+mj-lt"/>
              </a:rPr>
            </a:br>
            <a:r>
              <a:rPr lang="en-GB" sz="600">
                <a:latin typeface="+mj-lt"/>
              </a:rPr>
              <a:t/>
            </a:r>
            <a:br>
              <a:rPr lang="en-GB" sz="600">
                <a:latin typeface="+mj-lt"/>
              </a:rPr>
            </a:br>
            <a:r>
              <a:rPr lang="en-GB" sz="600">
                <a:latin typeface="+mj-lt"/>
              </a:rPr>
              <a:t>Where case studies are included, results achieved do not guarantee similar outcomes for other clients. Attorney advertising. Images of people may feature current or former lawyers and employees at Hogan Lovells or models not connected with the firm.</a:t>
            </a:r>
            <a:br>
              <a:rPr lang="en-GB" sz="600">
                <a:latin typeface="+mj-lt"/>
              </a:rPr>
            </a:br>
            <a:r>
              <a:rPr lang="en-GB" sz="600">
                <a:latin typeface="+mj-lt"/>
              </a:rPr>
              <a:t/>
            </a:r>
            <a:br>
              <a:rPr lang="en-GB" sz="600">
                <a:latin typeface="+mj-lt"/>
              </a:rPr>
            </a:br>
            <a:r>
              <a:rPr lang="en-GB" sz="600">
                <a:latin typeface="+mj-lt"/>
              </a:rPr>
              <a:t>© Hogan Lovells </a:t>
            </a:r>
            <a:r>
              <a:rPr lang="en-GB" sz="600" smtClean="0">
                <a:latin typeface="+mj-lt"/>
              </a:rPr>
              <a:t>2017. </a:t>
            </a:r>
            <a:r>
              <a:rPr lang="en-GB" sz="600">
                <a:latin typeface="+mj-lt"/>
              </a:rPr>
              <a:t>All rights reserved</a:t>
            </a:r>
            <a:endParaRPr lang="en-GB" sz="600" dirty="0">
              <a:latin typeface="+mj-lt"/>
            </a:endParaRPr>
          </a:p>
        </p:txBody>
      </p:sp>
      <p:sp>
        <p:nvSpPr>
          <p:cNvPr id="6" name="URL Placeholder"/>
          <p:cNvSpPr txBox="1">
            <a:spLocks/>
          </p:cNvSpPr>
          <p:nvPr/>
        </p:nvSpPr>
        <p:spPr>
          <a:xfrm>
            <a:off x="5058975" y="2995200"/>
            <a:ext cx="3824675" cy="369332"/>
          </a:xfrm>
          <a:prstGeom prst="rect">
            <a:avLst/>
          </a:prstGeom>
          <a:ln w="12700" cap="rnd" cmpd="sng" algn="ctr">
            <a:noFill/>
            <a:prstDash val="solid"/>
          </a:ln>
        </p:spPr>
        <p:txBody>
          <a:bodyPr vert="horz" wrap="square" lIns="0" tIns="0" rIns="0" bIns="0" rtlCol="0" anchor="b" anchorCtr="0">
            <a:spAutoFit/>
          </a:bodyPr>
          <a:lstStyle>
            <a:lvl1pPr marL="0" indent="0" algn="l" defTabSz="1072743" rtl="0" eaLnBrk="1" latinLnBrk="0" hangingPunct="1">
              <a:spcAft>
                <a:spcPts val="0"/>
              </a:spcAft>
              <a:buClr>
                <a:schemeClr val="tx1"/>
              </a:buClr>
              <a:buSzPct val="100000"/>
              <a:buFont typeface="Georgia" panose="02040502050405020303" pitchFamily="18" charset="0"/>
              <a:buNone/>
              <a:defRPr sz="2100" b="0" i="0" u="none" kern="1200" cap="none">
                <a:solidFill>
                  <a:schemeClr val="tx1"/>
                </a:solidFill>
                <a:uFill>
                  <a:solidFill>
                    <a:schemeClr val="tx1"/>
                  </a:solidFill>
                </a:uFill>
                <a:latin typeface="+mj-lt"/>
                <a:ea typeface="+mn-ea"/>
                <a:cs typeface="+mn-cs"/>
              </a:defRPr>
            </a:lvl1pPr>
            <a:lvl2pPr marL="316608" indent="-311022" algn="l" defTabSz="1072743" rtl="0" eaLnBrk="1" latinLnBrk="0" hangingPunct="1">
              <a:spcAft>
                <a:spcPts val="704"/>
              </a:spcAft>
              <a:buClr>
                <a:schemeClr val="tx1"/>
              </a:buClr>
              <a:buSzPct val="100000"/>
              <a:buFont typeface="Telefonica Text" pitchFamily="50" charset="0"/>
              <a:buChar char="–"/>
              <a:defRPr sz="1200" b="0" i="0" u="none" kern="1200" cap="none">
                <a:solidFill>
                  <a:schemeClr val="tx1"/>
                </a:solidFill>
                <a:uFill>
                  <a:solidFill>
                    <a:schemeClr val="tx1"/>
                  </a:solidFill>
                </a:uFill>
                <a:latin typeface="+mn-lt"/>
                <a:ea typeface="+mn-ea"/>
                <a:cs typeface="+mn-cs"/>
              </a:defRPr>
            </a:lvl2pPr>
            <a:lvl3pPr marL="631355" indent="-311022" algn="l" defTabSz="1072743" rtl="0" eaLnBrk="1" latinLnBrk="0" hangingPunct="1">
              <a:spcAft>
                <a:spcPts val="704"/>
              </a:spcAft>
              <a:buClr>
                <a:schemeClr val="tx1"/>
              </a:buClr>
              <a:buSzPct val="100000"/>
              <a:buFont typeface="Telefonica Text" pitchFamily="50" charset="0"/>
              <a:buChar char="–"/>
              <a:defRPr sz="1200" b="0" i="0" u="none" kern="1200" cap="none">
                <a:solidFill>
                  <a:schemeClr val="tx1"/>
                </a:solidFill>
                <a:uFill>
                  <a:solidFill>
                    <a:schemeClr val="tx1"/>
                  </a:solidFill>
                </a:uFill>
                <a:latin typeface="+mn-lt"/>
                <a:ea typeface="+mn-ea"/>
                <a:cs typeface="+mn-cs"/>
              </a:defRPr>
            </a:lvl3pPr>
            <a:lvl4pPr marL="944239" indent="-311022" algn="l" defTabSz="1072743" rtl="0" eaLnBrk="1" latinLnBrk="0" hangingPunct="1">
              <a:spcAft>
                <a:spcPts val="704"/>
              </a:spcAft>
              <a:buClr>
                <a:schemeClr val="tx1"/>
              </a:buClr>
              <a:buSzPct val="100000"/>
              <a:buFont typeface="Telefonica Text" pitchFamily="50" charset="0"/>
              <a:buChar char="–"/>
              <a:defRPr sz="1200" b="0" i="0" u="none" kern="1200" cap="none">
                <a:solidFill>
                  <a:schemeClr val="tx1"/>
                </a:solidFill>
                <a:uFill>
                  <a:solidFill>
                    <a:schemeClr val="tx1"/>
                  </a:solidFill>
                </a:uFill>
                <a:latin typeface="+mn-lt"/>
                <a:ea typeface="+mn-ea"/>
                <a:cs typeface="+mn-cs"/>
              </a:defRPr>
            </a:lvl4pPr>
            <a:lvl5pPr marL="1268296" indent="-311022" algn="l" defTabSz="1072743" rtl="0" eaLnBrk="1" latinLnBrk="0" hangingPunct="1">
              <a:spcAft>
                <a:spcPts val="704"/>
              </a:spcAft>
              <a:buClr>
                <a:schemeClr val="tx1"/>
              </a:buClr>
              <a:buSzPct val="100000"/>
              <a:buFont typeface="Telefonica Text" pitchFamily="50" charset="0"/>
              <a:buChar char="–"/>
              <a:defRPr sz="1200" b="0" i="0" u="none" kern="1200" cap="none">
                <a:solidFill>
                  <a:schemeClr val="tx1"/>
                </a:solidFill>
                <a:uFill>
                  <a:solidFill>
                    <a:schemeClr val="tx1"/>
                  </a:solidFill>
                </a:uFill>
                <a:latin typeface="+mn-lt"/>
                <a:ea typeface="+mn-ea"/>
                <a:cs typeface="+mn-cs"/>
              </a:defRPr>
            </a:lvl5pPr>
            <a:lvl6pPr marL="2928727" indent="-268152" algn="l" defTabSz="1072743" rtl="0" eaLnBrk="1" latinLnBrk="0" hangingPunct="1">
              <a:buClr>
                <a:schemeClr val="tx1"/>
              </a:buClr>
              <a:buSzPct val="100000"/>
              <a:buFont typeface="Arial" pitchFamily="34" charset="0"/>
              <a:buChar char="•"/>
              <a:defRPr sz="2300" b="0" i="0" u="none" kern="1200" cap="none">
                <a:solidFill>
                  <a:schemeClr val="tx1"/>
                </a:solidFill>
                <a:uFill>
                  <a:solidFill>
                    <a:schemeClr val="tx1"/>
                  </a:solidFill>
                </a:uFill>
                <a:latin typeface="+mn-lt"/>
                <a:ea typeface="+mn-ea"/>
                <a:cs typeface="+mn-cs"/>
              </a:defRPr>
            </a:lvl6pPr>
            <a:lvl7pPr marL="3486416" indent="-268186" algn="l" defTabSz="1072743" rtl="0" eaLnBrk="1" latinLnBrk="0" hangingPunct="1">
              <a:spcBef>
                <a:spcPct val="20000"/>
              </a:spcBef>
              <a:buFont typeface="Arial" pitchFamily="34" charset="0"/>
              <a:buChar char="•"/>
              <a:defRPr sz="2300" kern="1200">
                <a:solidFill>
                  <a:schemeClr val="tx1"/>
                </a:solidFill>
                <a:latin typeface="+mn-lt"/>
                <a:ea typeface="+mn-ea"/>
                <a:cs typeface="+mn-cs"/>
              </a:defRPr>
            </a:lvl7pPr>
            <a:lvl8pPr marL="4022788" indent="-268186" algn="l" defTabSz="1072743" rtl="0" eaLnBrk="1" latinLnBrk="0" hangingPunct="1">
              <a:spcBef>
                <a:spcPct val="20000"/>
              </a:spcBef>
              <a:buFont typeface="Arial" pitchFamily="34" charset="0"/>
              <a:buChar char="•"/>
              <a:defRPr sz="2300" kern="1200">
                <a:solidFill>
                  <a:schemeClr val="tx1"/>
                </a:solidFill>
                <a:latin typeface="+mn-lt"/>
                <a:ea typeface="+mn-ea"/>
                <a:cs typeface="+mn-cs"/>
              </a:defRPr>
            </a:lvl8pPr>
            <a:lvl9pPr marL="4559160" indent="-268186" algn="l" defTabSz="1072743" rtl="0" eaLnBrk="1" latinLnBrk="0" hangingPunct="1">
              <a:spcBef>
                <a:spcPct val="20000"/>
              </a:spcBef>
              <a:buFont typeface="Arial" pitchFamily="34" charset="0"/>
              <a:buChar char="•"/>
              <a:defRPr sz="2300" kern="1200">
                <a:solidFill>
                  <a:schemeClr val="tx1"/>
                </a:solidFill>
                <a:latin typeface="+mn-lt"/>
                <a:ea typeface="+mn-ea"/>
                <a:cs typeface="+mn-cs"/>
              </a:defRPr>
            </a:lvl9pPr>
          </a:lstStyle>
          <a:p>
            <a:pPr marL="0" marR="0" lvl="0" indent="0" algn="r" defTabSz="1072743" rtl="0" eaLnBrk="1" fontAlgn="auto" latinLnBrk="0" hangingPunct="1">
              <a:lnSpc>
                <a:spcPct val="100000"/>
              </a:lnSpc>
              <a:spcBef>
                <a:spcPts val="0"/>
              </a:spcBef>
              <a:spcAft>
                <a:spcPts val="0"/>
              </a:spcAft>
              <a:buClr>
                <a:srgbClr val="4D5357"/>
              </a:buClr>
              <a:buSzPct val="100000"/>
              <a:buFont typeface="Georgia" panose="02040502050405020303" pitchFamily="18" charset="0"/>
              <a:buNone/>
              <a:tabLst/>
              <a:defRPr/>
            </a:pPr>
            <a:r>
              <a:rPr kumimoji="0" lang="en-GB" sz="2400" b="0" i="0" u="none" strike="noStrike" kern="1200" cap="none" spc="0" normalizeH="0" baseline="0" noProof="0" dirty="0" smtClean="0">
                <a:ln>
                  <a:noFill/>
                </a:ln>
                <a:solidFill>
                  <a:srgbClr val="4D5357"/>
                </a:solidFill>
                <a:effectLst/>
                <a:uLnTx/>
                <a:uFill>
                  <a:solidFill>
                    <a:srgbClr val="4D5357"/>
                  </a:solidFill>
                </a:uFill>
                <a:latin typeface="Calibri"/>
              </a:rPr>
              <a:t>www.hoganlovells.com</a:t>
            </a:r>
            <a:endParaRPr kumimoji="0" lang="en-GB" sz="2400" b="0" i="0" u="none" strike="noStrike" kern="1200" cap="none" spc="0" normalizeH="0" baseline="0" noProof="0" dirty="0">
              <a:ln>
                <a:noFill/>
              </a:ln>
              <a:solidFill>
                <a:srgbClr val="4D5357"/>
              </a:solidFill>
              <a:effectLst/>
              <a:uLnTx/>
              <a:uFill>
                <a:solidFill>
                  <a:srgbClr val="4D5357"/>
                </a:solidFill>
              </a:uFill>
              <a:latin typeface="Calibri"/>
            </a:endParaRPr>
          </a:p>
        </p:txBody>
      </p:sp>
    </p:spTree>
    <p:extLst>
      <p:ext uri="{BB962C8B-B14F-4D97-AF65-F5344CB8AC3E}">
        <p14:creationId xmlns:p14="http://schemas.microsoft.com/office/powerpoint/2010/main" val="260973580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pPr algn="r"/>
            <a:r>
              <a:rPr lang="de-DE" smtClean="0"/>
              <a:t>Hogan Lovells</a:t>
            </a:r>
          </a:p>
        </p:txBody>
      </p:sp>
      <p:sp>
        <p:nvSpPr>
          <p:cNvPr id="3" name="Slide Number Placeholder 2"/>
          <p:cNvSpPr>
            <a:spLocks noGrp="1"/>
          </p:cNvSpPr>
          <p:nvPr>
            <p:ph type="sldNum" sz="quarter" idx="4"/>
          </p:nvPr>
        </p:nvSpPr>
        <p:spPr/>
        <p:txBody>
          <a:bodyPr/>
          <a:lstStyle/>
          <a:p>
            <a:r>
              <a:rPr lang="en-GB" smtClean="0"/>
              <a:t>|  </a:t>
            </a:r>
            <a:fld id="{6967D197-2218-4700-B211-63EF06F51A7E}" type="slidenum">
              <a:rPr lang="en-GB" smtClean="0"/>
              <a:pPr/>
              <a:t>2</a:t>
            </a:fld>
            <a:endParaRPr lang="en-GB"/>
          </a:p>
        </p:txBody>
      </p:sp>
      <p:sp>
        <p:nvSpPr>
          <p:cNvPr id="4" name="Content Placeholder 3"/>
          <p:cNvSpPr>
            <a:spLocks noGrp="1"/>
          </p:cNvSpPr>
          <p:nvPr>
            <p:ph sz="quarter" idx="12"/>
          </p:nvPr>
        </p:nvSpPr>
        <p:spPr/>
        <p:txBody>
          <a:bodyPr>
            <a:normAutofit lnSpcReduction="10000"/>
          </a:bodyPr>
          <a:lstStyle/>
          <a:p>
            <a:pPr marL="0" indent="0">
              <a:buNone/>
            </a:pPr>
            <a:endParaRPr lang="it-IT" dirty="0"/>
          </a:p>
          <a:p>
            <a:pPr marL="0" indent="0">
              <a:buNone/>
            </a:pPr>
            <a:endParaRPr lang="it-IT" dirty="0" smtClean="0"/>
          </a:p>
          <a:p>
            <a:pPr marL="0" indent="0">
              <a:buNone/>
            </a:pPr>
            <a:endParaRPr lang="it-IT" dirty="0" smtClean="0"/>
          </a:p>
          <a:p>
            <a:pPr marL="0" indent="0">
              <a:buNone/>
            </a:pPr>
            <a:endParaRPr lang="it-IT" dirty="0" smtClean="0"/>
          </a:p>
          <a:p>
            <a:pPr marL="0" indent="0">
              <a:buNone/>
            </a:pPr>
            <a:r>
              <a:rPr lang="it-IT" dirty="0" smtClean="0">
                <a:latin typeface="+mj-lt"/>
              </a:rPr>
              <a:t>«</a:t>
            </a:r>
            <a:r>
              <a:rPr lang="en-US" i="1" dirty="0" smtClean="0">
                <a:latin typeface="+mj-lt"/>
              </a:rPr>
              <a:t>Pricing issues in the pharmaceutical sector are an issue for everyone. It is a uniform interest from national agencies, to Europeans</a:t>
            </a:r>
            <a:r>
              <a:rPr lang="it-IT" dirty="0" smtClean="0">
                <a:latin typeface="+mj-lt"/>
              </a:rPr>
              <a:t>»</a:t>
            </a:r>
          </a:p>
          <a:p>
            <a:pPr marL="0" indent="0" algn="r">
              <a:buNone/>
            </a:pPr>
            <a:r>
              <a:rPr lang="it-IT" sz="1400" dirty="0" err="1" smtClean="0">
                <a:latin typeface="+mj-lt"/>
              </a:rPr>
              <a:t>Margrethe</a:t>
            </a:r>
            <a:r>
              <a:rPr lang="it-IT" sz="1400" dirty="0" smtClean="0">
                <a:latin typeface="+mj-lt"/>
              </a:rPr>
              <a:t> </a:t>
            </a:r>
            <a:r>
              <a:rPr lang="it-IT" sz="1400" dirty="0" err="1" smtClean="0">
                <a:latin typeface="+mj-lt"/>
              </a:rPr>
              <a:t>Vestager</a:t>
            </a:r>
            <a:r>
              <a:rPr lang="it-IT" sz="1400" dirty="0" smtClean="0">
                <a:latin typeface="+mj-lt"/>
              </a:rPr>
              <a:t> </a:t>
            </a:r>
          </a:p>
          <a:p>
            <a:pPr marL="0" indent="0" algn="r">
              <a:buNone/>
            </a:pPr>
            <a:r>
              <a:rPr lang="it-IT" sz="1400" dirty="0" smtClean="0">
                <a:latin typeface="+mj-lt"/>
              </a:rPr>
              <a:t>American Bar Association Antitrust Law 2017  Spring Meeting  </a:t>
            </a:r>
          </a:p>
          <a:p>
            <a:pPr marL="0" indent="0" algn="r">
              <a:buNone/>
            </a:pPr>
            <a:r>
              <a:rPr lang="it-IT" sz="1400" dirty="0" smtClean="0">
                <a:latin typeface="+mj-lt"/>
              </a:rPr>
              <a:t>Washington DC  </a:t>
            </a:r>
          </a:p>
          <a:p>
            <a:pPr marL="0" indent="0" algn="r">
              <a:buNone/>
            </a:pPr>
            <a:r>
              <a:rPr lang="it-IT" sz="1400" b="1" dirty="0" smtClean="0">
                <a:latin typeface="+mj-lt"/>
              </a:rPr>
              <a:t>March 29-31, 2017</a:t>
            </a:r>
          </a:p>
          <a:p>
            <a:pPr marL="0" indent="0" algn="r">
              <a:buNone/>
            </a:pPr>
            <a:r>
              <a:rPr lang="it-IT" sz="1400" dirty="0" smtClean="0">
                <a:latin typeface="+mj-lt"/>
              </a:rPr>
              <a:t>[</a:t>
            </a:r>
            <a:r>
              <a:rPr lang="it-IT" sz="1400" dirty="0" err="1" smtClean="0">
                <a:latin typeface="+mj-lt"/>
              </a:rPr>
              <a:t>Mlex</a:t>
            </a:r>
            <a:r>
              <a:rPr lang="it-IT" sz="1400" dirty="0" smtClean="0">
                <a:latin typeface="+mj-lt"/>
              </a:rPr>
              <a:t>]</a:t>
            </a:r>
            <a:endParaRPr lang="en-GB" sz="1400" dirty="0">
              <a:latin typeface="+mj-lt"/>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793" y="784248"/>
            <a:ext cx="2250126" cy="15784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9832926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pPr algn="r"/>
            <a:r>
              <a:rPr lang="de-DE" smtClean="0"/>
              <a:t>Hogan Lovells</a:t>
            </a:r>
          </a:p>
        </p:txBody>
      </p:sp>
      <p:sp>
        <p:nvSpPr>
          <p:cNvPr id="3" name="Slide Number Placeholder 2"/>
          <p:cNvSpPr>
            <a:spLocks noGrp="1"/>
          </p:cNvSpPr>
          <p:nvPr>
            <p:ph type="sldNum" sz="quarter" idx="4"/>
          </p:nvPr>
        </p:nvSpPr>
        <p:spPr/>
        <p:txBody>
          <a:bodyPr/>
          <a:lstStyle/>
          <a:p>
            <a:r>
              <a:rPr lang="en-GB" smtClean="0"/>
              <a:t>|  </a:t>
            </a:r>
            <a:fld id="{6967D197-2218-4700-B211-63EF06F51A7E}" type="slidenum">
              <a:rPr lang="en-GB" smtClean="0"/>
              <a:pPr/>
              <a:t>3</a:t>
            </a:fld>
            <a:endParaRPr lang="en-GB"/>
          </a:p>
        </p:txBody>
      </p:sp>
      <p:sp>
        <p:nvSpPr>
          <p:cNvPr id="4" name="Content Placeholder 3"/>
          <p:cNvSpPr>
            <a:spLocks noGrp="1"/>
          </p:cNvSpPr>
          <p:nvPr>
            <p:ph sz="quarter" idx="12"/>
          </p:nvPr>
        </p:nvSpPr>
        <p:spPr/>
        <p:txBody>
          <a:bodyPr>
            <a:normAutofit fontScale="92500" lnSpcReduction="20000"/>
          </a:bodyPr>
          <a:lstStyle/>
          <a:p>
            <a:pPr algn="just"/>
            <a:r>
              <a:rPr lang="it-IT" sz="3200" dirty="0" smtClean="0">
                <a:latin typeface="+mj-lt"/>
              </a:rPr>
              <a:t>L'importanza </a:t>
            </a:r>
            <a:r>
              <a:rPr lang="it-IT" sz="3200" dirty="0" smtClean="0">
                <a:latin typeface="+mj-lt"/>
              </a:rPr>
              <a:t>di un </a:t>
            </a:r>
            <a:r>
              <a:rPr lang="it-IT" sz="3200" b="1" dirty="0" smtClean="0">
                <a:latin typeface="+mj-lt"/>
              </a:rPr>
              <a:t>inquadramento sistemico  </a:t>
            </a:r>
            <a:r>
              <a:rPr lang="it-IT" sz="3200" dirty="0" smtClean="0">
                <a:latin typeface="+mj-lt"/>
              </a:rPr>
              <a:t>del tema del prezzi </a:t>
            </a:r>
            <a:r>
              <a:rPr lang="it-IT" sz="3200" b="1" dirty="0" smtClean="0">
                <a:latin typeface="+mj-lt"/>
              </a:rPr>
              <a:t>"iniqui" / eccessivi</a:t>
            </a:r>
            <a:r>
              <a:rPr lang="it-IT" sz="3200" dirty="0" smtClean="0">
                <a:latin typeface="+mj-lt"/>
              </a:rPr>
              <a:t>: non si tratta evidentemente solo di una questione </a:t>
            </a:r>
            <a:r>
              <a:rPr lang="it-IT" sz="3200" dirty="0" smtClean="0">
                <a:latin typeface="+mj-lt"/>
              </a:rPr>
              <a:t>semantica</a:t>
            </a:r>
          </a:p>
          <a:p>
            <a:pPr algn="just"/>
            <a:r>
              <a:rPr lang="it-IT" sz="3200" dirty="0" smtClean="0">
                <a:latin typeface="+mj-lt"/>
              </a:rPr>
              <a:t>Diritto dei consumatori, </a:t>
            </a:r>
            <a:r>
              <a:rPr lang="it-IT" sz="3200" dirty="0" err="1" smtClean="0">
                <a:latin typeface="+mj-lt"/>
              </a:rPr>
              <a:t>BtoB</a:t>
            </a:r>
            <a:r>
              <a:rPr lang="it-IT" sz="3200" dirty="0" smtClean="0">
                <a:latin typeface="+mj-lt"/>
              </a:rPr>
              <a:t> con posizioni contrattuali sperequati: </a:t>
            </a:r>
            <a:r>
              <a:rPr lang="it-IT" sz="3200" b="1" dirty="0" smtClean="0">
                <a:latin typeface="+mj-lt"/>
              </a:rPr>
              <a:t>il concetto di rapporto (contrattuale) “giusto” </a:t>
            </a:r>
            <a:r>
              <a:rPr lang="it-IT" sz="3200" dirty="0" smtClean="0">
                <a:latin typeface="+mj-lt"/>
              </a:rPr>
              <a:t>non ci deve più scandalizzare non potendo più essere limitato alle norme </a:t>
            </a:r>
            <a:r>
              <a:rPr lang="it-IT" sz="3200" dirty="0" err="1" smtClean="0">
                <a:latin typeface="+mj-lt"/>
              </a:rPr>
              <a:t>codicistiche</a:t>
            </a:r>
            <a:r>
              <a:rPr lang="it-IT" sz="3200" dirty="0" smtClean="0">
                <a:latin typeface="+mj-lt"/>
              </a:rPr>
              <a:t> che ne tratteggiavano la natura eccezionale (artt. 1447/1448 c.c.)</a:t>
            </a:r>
          </a:p>
          <a:p>
            <a:pPr algn="just"/>
            <a:endParaRPr lang="en-GB" sz="3200" dirty="0">
              <a:latin typeface="+mj-lt"/>
            </a:endParaRPr>
          </a:p>
        </p:txBody>
      </p:sp>
      <p:sp>
        <p:nvSpPr>
          <p:cNvPr id="5" name="Title 4"/>
          <p:cNvSpPr>
            <a:spLocks noGrp="1"/>
          </p:cNvSpPr>
          <p:nvPr>
            <p:ph type="title"/>
          </p:nvPr>
        </p:nvSpPr>
        <p:spPr/>
        <p:txBody>
          <a:bodyPr/>
          <a:lstStyle/>
          <a:p>
            <a:r>
              <a:rPr lang="it-IT" dirty="0"/>
              <a:t>La funzione del diritto antitrust – modelli a </a:t>
            </a:r>
            <a:r>
              <a:rPr lang="it-IT" dirty="0" smtClean="0"/>
              <a:t>confronto     </a:t>
            </a:r>
            <a:r>
              <a:rPr lang="it-IT" i="1" dirty="0" smtClean="0"/>
              <a:t>1/4</a:t>
            </a:r>
            <a:endParaRPr lang="en-GB" i="1" dirty="0"/>
          </a:p>
        </p:txBody>
      </p:sp>
    </p:spTree>
    <p:extLst>
      <p:ext uri="{BB962C8B-B14F-4D97-AF65-F5344CB8AC3E}">
        <p14:creationId xmlns:p14="http://schemas.microsoft.com/office/powerpoint/2010/main" val="6083526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pPr algn="r"/>
            <a:r>
              <a:rPr lang="de-DE" smtClean="0"/>
              <a:t>Hogan Lovells</a:t>
            </a:r>
          </a:p>
        </p:txBody>
      </p:sp>
      <p:sp>
        <p:nvSpPr>
          <p:cNvPr id="3" name="Slide Number Placeholder 2"/>
          <p:cNvSpPr>
            <a:spLocks noGrp="1"/>
          </p:cNvSpPr>
          <p:nvPr>
            <p:ph type="sldNum" sz="quarter" idx="4"/>
          </p:nvPr>
        </p:nvSpPr>
        <p:spPr/>
        <p:txBody>
          <a:bodyPr/>
          <a:lstStyle/>
          <a:p>
            <a:r>
              <a:rPr lang="en-GB" smtClean="0"/>
              <a:t>|  </a:t>
            </a:r>
            <a:fld id="{6967D197-2218-4700-B211-63EF06F51A7E}" type="slidenum">
              <a:rPr lang="en-GB" smtClean="0"/>
              <a:pPr/>
              <a:t>4</a:t>
            </a:fld>
            <a:endParaRPr lang="en-GB"/>
          </a:p>
        </p:txBody>
      </p:sp>
      <p:sp>
        <p:nvSpPr>
          <p:cNvPr id="4" name="Content Placeholder 3"/>
          <p:cNvSpPr>
            <a:spLocks noGrp="1"/>
          </p:cNvSpPr>
          <p:nvPr>
            <p:ph sz="quarter" idx="12"/>
          </p:nvPr>
        </p:nvSpPr>
        <p:spPr/>
        <p:txBody>
          <a:bodyPr/>
          <a:lstStyle/>
          <a:p>
            <a:endParaRPr lang="it-IT" sz="3200" dirty="0" smtClean="0"/>
          </a:p>
          <a:p>
            <a:pPr marL="0" indent="0" algn="ctr">
              <a:buNone/>
            </a:pPr>
            <a:r>
              <a:rPr lang="it-IT" sz="3200" dirty="0" smtClean="0">
                <a:latin typeface="+mj-lt"/>
              </a:rPr>
              <a:t>Nella storia dell'antitrust la funzione della concorrenza non si limita all'</a:t>
            </a:r>
            <a:r>
              <a:rPr lang="it-IT" sz="3200" b="1" dirty="0" smtClean="0">
                <a:latin typeface="+mj-lt"/>
              </a:rPr>
              <a:t>efficienza allocativa</a:t>
            </a:r>
            <a:r>
              <a:rPr lang="it-IT" sz="3200" dirty="0" smtClean="0">
                <a:latin typeface="+mj-lt"/>
              </a:rPr>
              <a:t> ma può estendersi alla </a:t>
            </a:r>
            <a:r>
              <a:rPr lang="it-IT" sz="3200" b="1" dirty="0" smtClean="0">
                <a:latin typeface="+mj-lt"/>
              </a:rPr>
              <a:t>tutela del sistema democratico</a:t>
            </a:r>
            <a:endParaRPr lang="it-IT" sz="3200" dirty="0" smtClean="0">
              <a:latin typeface="+mj-lt"/>
            </a:endParaRPr>
          </a:p>
          <a:p>
            <a:endParaRPr lang="en-GB" dirty="0"/>
          </a:p>
        </p:txBody>
      </p:sp>
      <p:sp>
        <p:nvSpPr>
          <p:cNvPr id="5" name="Title 4"/>
          <p:cNvSpPr>
            <a:spLocks noGrp="1"/>
          </p:cNvSpPr>
          <p:nvPr>
            <p:ph type="title"/>
          </p:nvPr>
        </p:nvSpPr>
        <p:spPr/>
        <p:txBody>
          <a:bodyPr/>
          <a:lstStyle/>
          <a:p>
            <a:r>
              <a:rPr lang="it-IT" dirty="0" smtClean="0"/>
              <a:t>La funzione del diritto antitrust – modelli a confronto     </a:t>
            </a:r>
            <a:r>
              <a:rPr lang="it-IT" i="1" dirty="0" smtClean="0"/>
              <a:t>2/4</a:t>
            </a:r>
            <a:endParaRPr lang="en-GB" i="1" dirty="0"/>
          </a:p>
        </p:txBody>
      </p:sp>
    </p:spTree>
    <p:extLst>
      <p:ext uri="{BB962C8B-B14F-4D97-AF65-F5344CB8AC3E}">
        <p14:creationId xmlns:p14="http://schemas.microsoft.com/office/powerpoint/2010/main" val="13118601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pPr algn="r"/>
            <a:r>
              <a:rPr lang="de-DE" smtClean="0"/>
              <a:t>Hogan Lovells</a:t>
            </a:r>
          </a:p>
        </p:txBody>
      </p:sp>
      <p:sp>
        <p:nvSpPr>
          <p:cNvPr id="3" name="Slide Number Placeholder 2"/>
          <p:cNvSpPr>
            <a:spLocks noGrp="1"/>
          </p:cNvSpPr>
          <p:nvPr>
            <p:ph type="sldNum" sz="quarter" idx="4"/>
          </p:nvPr>
        </p:nvSpPr>
        <p:spPr/>
        <p:txBody>
          <a:bodyPr/>
          <a:lstStyle/>
          <a:p>
            <a:r>
              <a:rPr lang="en-GB" smtClean="0"/>
              <a:t>|  </a:t>
            </a:r>
            <a:fld id="{6967D197-2218-4700-B211-63EF06F51A7E}" type="slidenum">
              <a:rPr lang="en-GB" smtClean="0"/>
              <a:pPr/>
              <a:t>5</a:t>
            </a:fld>
            <a:endParaRPr lang="en-GB"/>
          </a:p>
        </p:txBody>
      </p:sp>
      <p:sp>
        <p:nvSpPr>
          <p:cNvPr id="4" name="Content Placeholder 3"/>
          <p:cNvSpPr>
            <a:spLocks noGrp="1"/>
          </p:cNvSpPr>
          <p:nvPr>
            <p:ph sz="quarter" idx="12"/>
          </p:nvPr>
        </p:nvSpPr>
        <p:spPr>
          <a:xfrm>
            <a:off x="288000" y="913648"/>
            <a:ext cx="8568000" cy="3937814"/>
          </a:xfrm>
        </p:spPr>
        <p:txBody>
          <a:bodyPr/>
          <a:lstStyle/>
          <a:p>
            <a:r>
              <a:rPr lang="it-IT" dirty="0" smtClean="0"/>
              <a:t>Nel sistema statunitense il modello prevalente, seppur con diverse gradazioni, è il modello della </a:t>
            </a:r>
            <a:r>
              <a:rPr lang="it-IT" b="1" dirty="0" smtClean="0"/>
              <a:t>efficienza allocativa</a:t>
            </a:r>
            <a:r>
              <a:rPr lang="it-IT" dirty="0" smtClean="0"/>
              <a:t>:</a:t>
            </a:r>
          </a:p>
          <a:p>
            <a:pPr lvl="1"/>
            <a:r>
              <a:rPr lang="it-IT" b="1" dirty="0" smtClean="0"/>
              <a:t>Fase I</a:t>
            </a:r>
            <a:r>
              <a:rPr lang="it-IT" dirty="0" smtClean="0"/>
              <a:t>: fine '800 il </a:t>
            </a:r>
            <a:r>
              <a:rPr lang="it-IT" dirty="0"/>
              <a:t>diritto antitrust </a:t>
            </a:r>
            <a:r>
              <a:rPr lang="it-IT" dirty="0" smtClean="0"/>
              <a:t>americano nasce della </a:t>
            </a:r>
            <a:r>
              <a:rPr lang="it-IT" dirty="0"/>
              <a:t>volontà di limitare il potere delle grandi aggre­gazioni industriali, sia sotto l’aspetto economico </a:t>
            </a:r>
            <a:r>
              <a:rPr lang="it-IT" dirty="0" smtClean="0"/>
              <a:t>(per il possibile effetto sui fornitori</a:t>
            </a:r>
            <a:r>
              <a:rPr lang="it-IT" dirty="0"/>
              <a:t>, </a:t>
            </a:r>
            <a:r>
              <a:rPr lang="it-IT" dirty="0" smtClean="0"/>
              <a:t>sui piccoli </a:t>
            </a:r>
            <a:r>
              <a:rPr lang="it-IT" dirty="0"/>
              <a:t>concorrenti e, in ultima analisi, </a:t>
            </a:r>
            <a:r>
              <a:rPr lang="it-IT" dirty="0" smtClean="0"/>
              <a:t>sui consumatori</a:t>
            </a:r>
            <a:r>
              <a:rPr lang="it-IT" dirty="0"/>
              <a:t>), sia sotto l’aspetto </a:t>
            </a:r>
            <a:r>
              <a:rPr lang="it-IT" dirty="0" smtClean="0"/>
              <a:t>politico poiché appare chiaro ai padri fondatori del diritto antitrust che il </a:t>
            </a:r>
            <a:r>
              <a:rPr lang="it-IT" dirty="0"/>
              <a:t>potere economico, sciolto da vincoli e limiti pregnanti, è </a:t>
            </a:r>
            <a:r>
              <a:rPr lang="it-IT" dirty="0" smtClean="0"/>
              <a:t>idoneo a condizionare </a:t>
            </a:r>
            <a:r>
              <a:rPr lang="it-IT" dirty="0"/>
              <a:t>il sistema </a:t>
            </a:r>
            <a:r>
              <a:rPr lang="it-IT" dirty="0" smtClean="0"/>
              <a:t>democratico </a:t>
            </a:r>
          </a:p>
          <a:p>
            <a:pPr lvl="1"/>
            <a:r>
              <a:rPr lang="it-IT" b="1" dirty="0" smtClean="0"/>
              <a:t>Fase II</a:t>
            </a:r>
            <a:r>
              <a:rPr lang="it-IT" dirty="0" smtClean="0"/>
              <a:t>: inizio '900 la c.d. Scuola di Chicago ha </a:t>
            </a:r>
            <a:r>
              <a:rPr lang="it-IT" dirty="0"/>
              <a:t>reimpostato </a:t>
            </a:r>
            <a:r>
              <a:rPr lang="it-IT" dirty="0" smtClean="0"/>
              <a:t>l’interpretazio­ne </a:t>
            </a:r>
            <a:r>
              <a:rPr lang="it-IT" dirty="0"/>
              <a:t>del diritto antitrust sulla scorta di criteri squisitamente economici, </a:t>
            </a:r>
            <a:r>
              <a:rPr lang="it-IT" dirty="0" smtClean="0"/>
              <a:t>su tutti il be­nessere </a:t>
            </a:r>
            <a:r>
              <a:rPr lang="it-IT" dirty="0"/>
              <a:t>del consumatore </a:t>
            </a:r>
            <a:r>
              <a:rPr lang="it-IT" dirty="0" smtClean="0"/>
              <a:t>e l’efficienza economica – </a:t>
            </a:r>
            <a:r>
              <a:rPr lang="it-IT" b="1" dirty="0" smtClean="0"/>
              <a:t>critiche</a:t>
            </a:r>
          </a:p>
          <a:p>
            <a:endParaRPr lang="it-IT" b="1" dirty="0" smtClean="0"/>
          </a:p>
          <a:p>
            <a:endParaRPr lang="en-GB" dirty="0"/>
          </a:p>
        </p:txBody>
      </p:sp>
      <p:sp>
        <p:nvSpPr>
          <p:cNvPr id="5" name="Title 4"/>
          <p:cNvSpPr>
            <a:spLocks noGrp="1"/>
          </p:cNvSpPr>
          <p:nvPr>
            <p:ph type="title"/>
          </p:nvPr>
        </p:nvSpPr>
        <p:spPr/>
        <p:txBody>
          <a:bodyPr/>
          <a:lstStyle/>
          <a:p>
            <a:r>
              <a:rPr lang="it-IT" dirty="0" smtClean="0"/>
              <a:t>Modello U.S. 						        </a:t>
            </a:r>
            <a:r>
              <a:rPr lang="it-IT" i="1" dirty="0" smtClean="0"/>
              <a:t>3/4</a:t>
            </a:r>
            <a:endParaRPr lang="en-GB" i="1" dirty="0"/>
          </a:p>
        </p:txBody>
      </p:sp>
    </p:spTree>
    <p:extLst>
      <p:ext uri="{BB962C8B-B14F-4D97-AF65-F5344CB8AC3E}">
        <p14:creationId xmlns:p14="http://schemas.microsoft.com/office/powerpoint/2010/main" val="30099700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3"/>
          </p:nvPr>
        </p:nvSpPr>
        <p:spPr/>
        <p:txBody>
          <a:bodyPr/>
          <a:lstStyle/>
          <a:p>
            <a:pPr algn="r"/>
            <a:r>
              <a:rPr lang="de-DE" smtClean="0"/>
              <a:t>Hogan Lovells</a:t>
            </a:r>
          </a:p>
        </p:txBody>
      </p:sp>
      <p:sp>
        <p:nvSpPr>
          <p:cNvPr id="3" name="Slide Number Placeholder 2"/>
          <p:cNvSpPr>
            <a:spLocks noGrp="1"/>
          </p:cNvSpPr>
          <p:nvPr>
            <p:ph type="sldNum" sz="quarter" idx="4"/>
          </p:nvPr>
        </p:nvSpPr>
        <p:spPr/>
        <p:txBody>
          <a:bodyPr/>
          <a:lstStyle/>
          <a:p>
            <a:r>
              <a:rPr lang="en-GB" smtClean="0"/>
              <a:t>|  </a:t>
            </a:r>
            <a:fld id="{6967D197-2218-4700-B211-63EF06F51A7E}" type="slidenum">
              <a:rPr lang="en-GB" smtClean="0"/>
              <a:pPr/>
              <a:t>6</a:t>
            </a:fld>
            <a:endParaRPr lang="en-GB"/>
          </a:p>
        </p:txBody>
      </p:sp>
      <p:sp>
        <p:nvSpPr>
          <p:cNvPr id="4" name="Content Placeholder 3"/>
          <p:cNvSpPr>
            <a:spLocks noGrp="1"/>
          </p:cNvSpPr>
          <p:nvPr>
            <p:ph sz="quarter" idx="12"/>
          </p:nvPr>
        </p:nvSpPr>
        <p:spPr>
          <a:xfrm>
            <a:off x="288000" y="831760"/>
            <a:ext cx="8568000" cy="3937814"/>
          </a:xfrm>
        </p:spPr>
        <p:txBody>
          <a:bodyPr>
            <a:normAutofit fontScale="85000" lnSpcReduction="10000"/>
          </a:bodyPr>
          <a:lstStyle/>
          <a:p>
            <a:r>
              <a:rPr lang="it-IT" dirty="0" smtClean="0"/>
              <a:t>Le </a:t>
            </a:r>
            <a:r>
              <a:rPr lang="it-IT" dirty="0"/>
              <a:t>prime regole concorrenziali del di­ritto europeo </a:t>
            </a:r>
            <a:r>
              <a:rPr lang="it-IT" dirty="0" smtClean="0"/>
              <a:t>erano </a:t>
            </a:r>
            <a:r>
              <a:rPr lang="it-IT" dirty="0"/>
              <a:t>contenute nell’ormai defunto trat­tato istitutivo della Comunità europea del carbone e dell’ac­ciaio (Ceca</a:t>
            </a:r>
            <a:r>
              <a:rPr lang="it-IT" dirty="0" smtClean="0"/>
              <a:t>) </a:t>
            </a:r>
          </a:p>
          <a:p>
            <a:r>
              <a:rPr lang="it-IT" dirty="0" smtClean="0"/>
              <a:t>La dottrina </a:t>
            </a:r>
            <a:r>
              <a:rPr lang="it-IT" dirty="0" err="1" smtClean="0"/>
              <a:t>ordoliberale</a:t>
            </a:r>
            <a:r>
              <a:rPr lang="it-IT" dirty="0" smtClean="0"/>
              <a:t> germanica </a:t>
            </a:r>
            <a:r>
              <a:rPr lang="it-IT" dirty="0" smtClean="0"/>
              <a:t>– la concorrenza quale istituzione, ratio politica del diritto della concorrenza, con enfasi sulla protezione delle libertà individuali e per esse del sistema democratico. </a:t>
            </a:r>
            <a:r>
              <a:rPr lang="it-IT" dirty="0" smtClean="0"/>
              <a:t>Azione/reazione al nazionalsocialismo, corsi e ricorsi storici</a:t>
            </a:r>
            <a:endParaRPr lang="it-IT" dirty="0" smtClean="0"/>
          </a:p>
          <a:p>
            <a:r>
              <a:rPr lang="it-IT" dirty="0" smtClean="0"/>
              <a:t>La posizione europea dal 2000 si riavvicina al modello americano con un invito al "</a:t>
            </a:r>
            <a:r>
              <a:rPr lang="it-IT" i="1" dirty="0" smtClean="0"/>
              <a:t>more </a:t>
            </a:r>
            <a:r>
              <a:rPr lang="it-IT" i="1" dirty="0" err="1" smtClean="0"/>
              <a:t>economic</a:t>
            </a:r>
            <a:r>
              <a:rPr lang="it-IT" i="1" dirty="0" smtClean="0"/>
              <a:t> </a:t>
            </a:r>
            <a:r>
              <a:rPr lang="it-IT" i="1" dirty="0" err="1" smtClean="0"/>
              <a:t>approach</a:t>
            </a:r>
            <a:r>
              <a:rPr lang="it-IT" dirty="0" smtClean="0"/>
              <a:t>":</a:t>
            </a:r>
          </a:p>
          <a:p>
            <a:pPr lvl="1"/>
            <a:r>
              <a:rPr lang="it-IT" dirty="0" smtClean="0"/>
              <a:t>Linee Direttrici sulla applicazione dell'art. 81, par. 3, del Trattato del 2004; </a:t>
            </a:r>
          </a:p>
          <a:p>
            <a:pPr lvl="1"/>
            <a:r>
              <a:rPr lang="it-IT" dirty="0" smtClean="0"/>
              <a:t>Caso </a:t>
            </a:r>
            <a:r>
              <a:rPr lang="it-IT" dirty="0" err="1" smtClean="0"/>
              <a:t>Glaxo</a:t>
            </a:r>
            <a:r>
              <a:rPr lang="it-IT" dirty="0" smtClean="0"/>
              <a:t> 2001</a:t>
            </a:r>
          </a:p>
          <a:p>
            <a:pPr lvl="1"/>
            <a:r>
              <a:rPr lang="it-IT" dirty="0" smtClean="0"/>
              <a:t>Caso </a:t>
            </a:r>
            <a:r>
              <a:rPr lang="it-IT" dirty="0" err="1" smtClean="0"/>
              <a:t>British</a:t>
            </a:r>
            <a:r>
              <a:rPr lang="it-IT" dirty="0" smtClean="0"/>
              <a:t> </a:t>
            </a:r>
            <a:r>
              <a:rPr lang="it-IT" dirty="0" err="1" smtClean="0"/>
              <a:t>Airways</a:t>
            </a:r>
            <a:r>
              <a:rPr lang="it-IT" dirty="0" smtClean="0"/>
              <a:t>  2004</a:t>
            </a:r>
          </a:p>
          <a:p>
            <a:r>
              <a:rPr lang="it-IT" dirty="0" smtClean="0"/>
              <a:t>Oggi le dichiarazioni della Commissaria </a:t>
            </a:r>
            <a:r>
              <a:rPr lang="it-IT" dirty="0" err="1" smtClean="0"/>
              <a:t>Vestager</a:t>
            </a:r>
            <a:r>
              <a:rPr lang="it-IT" dirty="0" smtClean="0"/>
              <a:t> spostano di nuovo il centro di </a:t>
            </a:r>
            <a:r>
              <a:rPr lang="it-IT" dirty="0" smtClean="0"/>
              <a:t>interesse: settori maggiore interesse sembrano essere il farmaceutico e l’energia </a:t>
            </a:r>
            <a:endParaRPr lang="it-IT" dirty="0" smtClean="0"/>
          </a:p>
          <a:p>
            <a:endParaRPr lang="it-IT" b="1" dirty="0" smtClean="0"/>
          </a:p>
          <a:p>
            <a:endParaRPr lang="en-GB" dirty="0"/>
          </a:p>
        </p:txBody>
      </p:sp>
      <p:sp>
        <p:nvSpPr>
          <p:cNvPr id="5" name="Title 4"/>
          <p:cNvSpPr>
            <a:spLocks noGrp="1"/>
          </p:cNvSpPr>
          <p:nvPr>
            <p:ph type="title"/>
          </p:nvPr>
        </p:nvSpPr>
        <p:spPr/>
        <p:txBody>
          <a:bodyPr/>
          <a:lstStyle/>
          <a:p>
            <a:r>
              <a:rPr lang="it-IT" dirty="0" smtClean="0"/>
              <a:t>Modello Europeo 						</a:t>
            </a:r>
            <a:r>
              <a:rPr lang="it-IT" i="1" dirty="0" smtClean="0"/>
              <a:t>         4/4</a:t>
            </a:r>
            <a:endParaRPr lang="en-GB" i="1" dirty="0"/>
          </a:p>
        </p:txBody>
      </p:sp>
    </p:spTree>
    <p:extLst>
      <p:ext uri="{BB962C8B-B14F-4D97-AF65-F5344CB8AC3E}">
        <p14:creationId xmlns:p14="http://schemas.microsoft.com/office/powerpoint/2010/main" val="39888640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cNvSpPr>
            <a:spLocks noGrp="1"/>
          </p:cNvSpPr>
          <p:nvPr>
            <p:ph type="sldNum" sz="quarter" idx="4"/>
          </p:nvPr>
        </p:nvSpPr>
        <p:spPr/>
        <p:txBody>
          <a:bodyPr/>
          <a:lstStyle/>
          <a:p>
            <a:r>
              <a:rPr lang="en-GB" smtClean="0"/>
              <a:t>|  </a:t>
            </a:r>
            <a:fld id="{6967D197-2218-4700-B211-63EF06F51A7E}" type="slidenum">
              <a:rPr lang="en-GB" smtClean="0"/>
              <a:pPr/>
              <a:t>7</a:t>
            </a:fld>
            <a:endParaRPr lang="en-GB"/>
          </a:p>
        </p:txBody>
      </p:sp>
      <p:sp>
        <p:nvSpPr>
          <p:cNvPr id="4" name="Entity Name Placeholder"/>
          <p:cNvSpPr>
            <a:spLocks noGrp="1"/>
          </p:cNvSpPr>
          <p:nvPr>
            <p:ph type="ftr" sz="quarter" idx="3"/>
          </p:nvPr>
        </p:nvSpPr>
        <p:spPr/>
        <p:txBody>
          <a:bodyPr/>
          <a:lstStyle/>
          <a:p>
            <a:pPr algn="r"/>
            <a:r>
              <a:rPr lang="de-DE" smtClean="0"/>
              <a:t>Hogan Lovells</a:t>
            </a:r>
          </a:p>
        </p:txBody>
      </p:sp>
      <p:sp>
        <p:nvSpPr>
          <p:cNvPr id="2" name="Slide Title"/>
          <p:cNvSpPr>
            <a:spLocks noGrp="1"/>
          </p:cNvSpPr>
          <p:nvPr>
            <p:ph type="title"/>
          </p:nvPr>
        </p:nvSpPr>
        <p:spPr/>
        <p:txBody>
          <a:bodyPr/>
          <a:lstStyle/>
          <a:p>
            <a:r>
              <a:rPr lang="it-IT" dirty="0" smtClean="0"/>
              <a:t>Prezzi eccessivi o "iniqui": premessa e…conclusioni</a:t>
            </a:r>
            <a:endParaRPr lang="en-GB" dirty="0"/>
          </a:p>
        </p:txBody>
      </p:sp>
      <p:sp>
        <p:nvSpPr>
          <p:cNvPr id="7" name="Rectangle 6"/>
          <p:cNvSpPr/>
          <p:nvPr/>
        </p:nvSpPr>
        <p:spPr>
          <a:xfrm>
            <a:off x="391884" y="932519"/>
            <a:ext cx="8562109" cy="3631763"/>
          </a:xfrm>
          <a:prstGeom prst="rect">
            <a:avLst/>
          </a:prstGeom>
        </p:spPr>
        <p:txBody>
          <a:bodyPr wrap="square">
            <a:spAutoFit/>
          </a:bodyPr>
          <a:lstStyle/>
          <a:p>
            <a:pPr marL="457200" indent="-457200">
              <a:buFont typeface="+mj-lt"/>
              <a:buAutoNum type="arabicPeriod"/>
            </a:pPr>
            <a:r>
              <a:rPr lang="it-IT" sz="1400" dirty="0" smtClean="0">
                <a:latin typeface="+mj-lt"/>
              </a:rPr>
              <a:t>Settore </a:t>
            </a:r>
            <a:r>
              <a:rPr lang="it-IT" sz="1400" b="1" dirty="0" smtClean="0">
                <a:latin typeface="+mj-lt"/>
              </a:rPr>
              <a:t>necessariamente</a:t>
            </a:r>
            <a:r>
              <a:rPr lang="it-IT" sz="1400" dirty="0" smtClean="0">
                <a:latin typeface="+mj-lt"/>
              </a:rPr>
              <a:t> regolamentato per tutelare interessi "superiori" di natura non economica</a:t>
            </a:r>
          </a:p>
          <a:p>
            <a:pPr marL="457200" indent="-457200">
              <a:buFont typeface="+mj-lt"/>
              <a:buAutoNum type="arabicPeriod"/>
            </a:pPr>
            <a:r>
              <a:rPr lang="it-IT" sz="1400" dirty="0" smtClean="0">
                <a:latin typeface="+mj-lt"/>
              </a:rPr>
              <a:t>Elevata </a:t>
            </a:r>
            <a:r>
              <a:rPr lang="it-IT" sz="1400" dirty="0">
                <a:latin typeface="+mj-lt"/>
              </a:rPr>
              <a:t>inelasticità della </a:t>
            </a:r>
            <a:r>
              <a:rPr lang="it-IT" sz="1400" dirty="0" smtClean="0">
                <a:latin typeface="+mj-lt"/>
              </a:rPr>
              <a:t>domanda (soprattutto nel farmaceutico) </a:t>
            </a:r>
            <a:endParaRPr lang="it-IT" sz="1400" dirty="0" smtClean="0">
              <a:latin typeface="+mj-lt"/>
            </a:endParaRPr>
          </a:p>
          <a:p>
            <a:pPr marL="457200" indent="-457200">
              <a:buFont typeface="+mj-lt"/>
              <a:buAutoNum type="arabicPeriod"/>
            </a:pPr>
            <a:r>
              <a:rPr lang="it-IT" sz="1400" dirty="0" smtClean="0">
                <a:latin typeface="+mj-lt"/>
              </a:rPr>
              <a:t>Ruolo chiave R&amp;</a:t>
            </a:r>
            <a:r>
              <a:rPr lang="it-IT" sz="1400" dirty="0" smtClean="0">
                <a:latin typeface="+mj-lt"/>
              </a:rPr>
              <a:t>S (per </a:t>
            </a:r>
            <a:r>
              <a:rPr lang="it-IT" sz="1400" dirty="0" smtClean="0">
                <a:latin typeface="+mj-lt"/>
              </a:rPr>
              <a:t>il settore farmaceutico) o della liberalizzazione/barriere all’ingresso (per il settore dell’energia)</a:t>
            </a:r>
            <a:endParaRPr lang="it-IT" sz="1400" dirty="0" smtClean="0">
              <a:latin typeface="+mj-lt"/>
            </a:endParaRPr>
          </a:p>
          <a:p>
            <a:pPr marL="457200" indent="-457200">
              <a:buFont typeface="+mj-lt"/>
              <a:buAutoNum type="arabicPeriod"/>
            </a:pPr>
            <a:endParaRPr lang="it-IT" sz="1400" dirty="0">
              <a:latin typeface="+mj-lt"/>
            </a:endParaRPr>
          </a:p>
          <a:p>
            <a:endParaRPr lang="it-IT" sz="1400" dirty="0" smtClean="0">
              <a:latin typeface="+mj-lt"/>
            </a:endParaRPr>
          </a:p>
          <a:p>
            <a:endParaRPr lang="it-IT" sz="1400" dirty="0" smtClean="0">
              <a:latin typeface="+mj-lt"/>
            </a:endParaRPr>
          </a:p>
          <a:p>
            <a:endParaRPr lang="it-IT" sz="1400" dirty="0" smtClean="0">
              <a:latin typeface="+mj-lt"/>
            </a:endParaRPr>
          </a:p>
          <a:p>
            <a:r>
              <a:rPr lang="it-IT" sz="1400" dirty="0" smtClean="0">
                <a:latin typeface="+mj-lt"/>
              </a:rPr>
              <a:t>Benchmark </a:t>
            </a:r>
            <a:r>
              <a:rPr lang="it-IT" sz="1400" i="1" dirty="0" smtClean="0">
                <a:latin typeface="+mj-lt"/>
              </a:rPr>
              <a:t>supply-driven</a:t>
            </a:r>
            <a:r>
              <a:rPr lang="it-IT" sz="1400" i="1" dirty="0">
                <a:latin typeface="+mj-lt"/>
              </a:rPr>
              <a:t> </a:t>
            </a:r>
            <a:r>
              <a:rPr lang="it-IT" sz="1400" dirty="0" smtClean="0">
                <a:latin typeface="+mj-lt"/>
              </a:rPr>
              <a:t>(es</a:t>
            </a:r>
            <a:r>
              <a:rPr lang="it-IT" sz="1400" dirty="0">
                <a:latin typeface="+mj-lt"/>
              </a:rPr>
              <a:t>. "</a:t>
            </a:r>
            <a:r>
              <a:rPr lang="it-IT" sz="1400" i="1" dirty="0" smtClean="0">
                <a:latin typeface="+mj-lt"/>
              </a:rPr>
              <a:t>cost-plus</a:t>
            </a:r>
            <a:r>
              <a:rPr lang="it-IT" sz="1400" dirty="0" smtClean="0">
                <a:latin typeface="+mj-lt"/>
              </a:rPr>
              <a:t>") poco corroborante se si tratta di valutare l' "equità" di incrementi overnight del 1000% (i.e., incrementi palesemente sganciati da tradizionale logica costo-ricavo)</a:t>
            </a:r>
          </a:p>
          <a:p>
            <a:endParaRPr lang="it-IT" sz="1600" dirty="0">
              <a:latin typeface="+mj-lt"/>
            </a:endParaRPr>
          </a:p>
          <a:p>
            <a:endParaRPr lang="it-IT" sz="1600" dirty="0" smtClean="0">
              <a:latin typeface="+mj-lt"/>
            </a:endParaRPr>
          </a:p>
          <a:p>
            <a:endParaRPr lang="it-IT" sz="1600" dirty="0" smtClean="0">
              <a:latin typeface="+mj-lt"/>
            </a:endParaRPr>
          </a:p>
          <a:p>
            <a:endParaRPr lang="it-IT" sz="1400" dirty="0" smtClean="0">
              <a:latin typeface="+mj-lt"/>
            </a:endParaRPr>
          </a:p>
          <a:p>
            <a:r>
              <a:rPr lang="it-IT" sz="1400" dirty="0" smtClean="0">
                <a:latin typeface="+mj-lt"/>
              </a:rPr>
              <a:t>Il tema dei prezzi eccessivi nel farmaceutico sembra davvero fare storia a sé in un'analisi  sistematica della </a:t>
            </a:r>
            <a:r>
              <a:rPr lang="it-IT" sz="1400" dirty="0" smtClean="0">
                <a:latin typeface="+mj-lt"/>
              </a:rPr>
              <a:t>materia</a:t>
            </a:r>
          </a:p>
          <a:p>
            <a:r>
              <a:rPr lang="it-IT" sz="1400" dirty="0" smtClean="0">
                <a:latin typeface="+mj-lt"/>
              </a:rPr>
              <a:t>Analoghe considerazioni possono essere fatte per il settore dell’energia</a:t>
            </a:r>
            <a:endParaRPr lang="it-IT" sz="1400" dirty="0">
              <a:latin typeface="+mj-lt"/>
            </a:endParaRPr>
          </a:p>
        </p:txBody>
      </p:sp>
      <p:sp>
        <p:nvSpPr>
          <p:cNvPr id="8" name="Down Arrow 7"/>
          <p:cNvSpPr/>
          <p:nvPr/>
        </p:nvSpPr>
        <p:spPr>
          <a:xfrm>
            <a:off x="3296078" y="1684228"/>
            <a:ext cx="2018805" cy="690318"/>
          </a:xfrm>
          <a:prstGeom prst="downArrow">
            <a:avLst>
              <a:gd name="adj1" fmla="val 50000"/>
              <a:gd name="adj2" fmla="val 37500"/>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a:solidFill>
                <a:schemeClr val="bg1"/>
              </a:solidFill>
            </a:endParaRPr>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8535" y="3221942"/>
            <a:ext cx="2024063" cy="7255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3546148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C:\Users\cammalla\Desktop\leukeran-2-m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88871" y="3689537"/>
            <a:ext cx="1288463" cy="1210962"/>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cNvSpPr>
            <a:spLocks noGrp="1"/>
          </p:cNvSpPr>
          <p:nvPr>
            <p:ph type="sldNum" sz="quarter" idx="4"/>
          </p:nvPr>
        </p:nvSpPr>
        <p:spPr/>
        <p:txBody>
          <a:bodyPr/>
          <a:lstStyle/>
          <a:p>
            <a:r>
              <a:rPr lang="en-GB" smtClean="0"/>
              <a:t>|  </a:t>
            </a:r>
            <a:fld id="{6967D197-2218-4700-B211-63EF06F51A7E}" type="slidenum">
              <a:rPr lang="en-GB" smtClean="0"/>
              <a:pPr/>
              <a:t>8</a:t>
            </a:fld>
            <a:endParaRPr lang="en-GB"/>
          </a:p>
        </p:txBody>
      </p:sp>
      <p:sp>
        <p:nvSpPr>
          <p:cNvPr id="4" name="Entity Name Placeholder"/>
          <p:cNvSpPr>
            <a:spLocks noGrp="1"/>
          </p:cNvSpPr>
          <p:nvPr>
            <p:ph type="ftr" sz="quarter" idx="3"/>
          </p:nvPr>
        </p:nvSpPr>
        <p:spPr/>
        <p:txBody>
          <a:bodyPr/>
          <a:lstStyle/>
          <a:p>
            <a:pPr algn="r"/>
            <a:r>
              <a:rPr lang="de-DE" dirty="0" smtClean="0"/>
              <a:t>Hogan Lovells</a:t>
            </a:r>
          </a:p>
        </p:txBody>
      </p:sp>
      <p:sp>
        <p:nvSpPr>
          <p:cNvPr id="3" name="Content"/>
          <p:cNvSpPr>
            <a:spLocks noGrp="1"/>
          </p:cNvSpPr>
          <p:nvPr>
            <p:ph sz="quarter" idx="12"/>
          </p:nvPr>
        </p:nvSpPr>
        <p:spPr>
          <a:xfrm>
            <a:off x="299873" y="1181413"/>
            <a:ext cx="4284000" cy="1787418"/>
          </a:xfrm>
        </p:spPr>
        <p:txBody>
          <a:bodyPr>
            <a:noAutofit/>
          </a:bodyPr>
          <a:lstStyle/>
          <a:p>
            <a:r>
              <a:rPr lang="it-IT" sz="1600" dirty="0" smtClean="0">
                <a:latin typeface="+mj-lt"/>
              </a:rPr>
              <a:t>+ 1500% prezzi farmaci antitumorali ("Cosmos")</a:t>
            </a:r>
            <a:endParaRPr lang="en-GB" sz="1600" dirty="0">
              <a:latin typeface="+mj-lt"/>
            </a:endParaRPr>
          </a:p>
          <a:p>
            <a:pPr lvl="1"/>
            <a:r>
              <a:rPr lang="en-GB" dirty="0" smtClean="0">
                <a:latin typeface="+mj-lt"/>
              </a:rPr>
              <a:t>Sanzione € 5,2 milioni </a:t>
            </a:r>
          </a:p>
          <a:p>
            <a:pPr lvl="1"/>
            <a:r>
              <a:rPr lang="it-IT" dirty="0" smtClean="0">
                <a:latin typeface="+mj-lt"/>
              </a:rPr>
              <a:t>Ridefinizione dei prezzi</a:t>
            </a:r>
          </a:p>
          <a:p>
            <a:r>
              <a:rPr lang="it-IT" sz="1600" dirty="0" smtClean="0">
                <a:latin typeface="+mj-lt"/>
              </a:rPr>
              <a:t>Ricorso TAR (R.G. 12806/2016) </a:t>
            </a:r>
          </a:p>
          <a:p>
            <a:pPr lvl="1"/>
            <a:r>
              <a:rPr lang="it-IT" dirty="0" smtClean="0">
                <a:latin typeface="+mj-lt"/>
              </a:rPr>
              <a:t>Udienza di discussione 7 giugno 2017</a:t>
            </a:r>
          </a:p>
          <a:p>
            <a:r>
              <a:rPr lang="it-IT" sz="1600" dirty="0" smtClean="0">
                <a:latin typeface="+mj-lt"/>
              </a:rPr>
              <a:t>Istanza di sospensione rigettata </a:t>
            </a:r>
          </a:p>
          <a:p>
            <a:pPr lvl="1"/>
            <a:r>
              <a:rPr lang="it-IT" dirty="0" smtClean="0">
                <a:latin typeface="+mj-lt"/>
              </a:rPr>
              <a:t>TAR, 6 dicembre 2016</a:t>
            </a:r>
          </a:p>
          <a:p>
            <a:pPr lvl="1"/>
            <a:r>
              <a:rPr lang="it-IT" dirty="0" smtClean="0">
                <a:latin typeface="+mj-lt"/>
              </a:rPr>
              <a:t>Consiglio di Stato, 9 febbraio 2017</a:t>
            </a:r>
            <a:endParaRPr lang="en-GB" dirty="0" smtClean="0">
              <a:solidFill>
                <a:srgbClr val="FF0000"/>
              </a:solidFill>
              <a:latin typeface="+mj-lt"/>
            </a:endParaRPr>
          </a:p>
          <a:p>
            <a:r>
              <a:rPr lang="it-IT" sz="1600" dirty="0" smtClean="0">
                <a:latin typeface="+mj-lt"/>
              </a:rPr>
              <a:t>Procedimento di inottemperanza</a:t>
            </a:r>
          </a:p>
          <a:p>
            <a:pPr lvl="1"/>
            <a:r>
              <a:rPr lang="it-IT" dirty="0" smtClean="0">
                <a:latin typeface="+mj-lt"/>
              </a:rPr>
              <a:t>AGCM, 1 marzo 2017</a:t>
            </a:r>
          </a:p>
        </p:txBody>
      </p:sp>
      <p:sp>
        <p:nvSpPr>
          <p:cNvPr id="2" name="Slide Title"/>
          <p:cNvSpPr>
            <a:spLocks noGrp="1"/>
          </p:cNvSpPr>
          <p:nvPr>
            <p:ph type="title"/>
          </p:nvPr>
        </p:nvSpPr>
        <p:spPr/>
        <p:txBody>
          <a:bodyPr/>
          <a:lstStyle/>
          <a:p>
            <a:r>
              <a:rPr lang="it-IT" dirty="0" smtClean="0"/>
              <a:t>In Italia: il caso Aspen (AGCM, 29.09.2016)</a:t>
            </a:r>
            <a:endParaRPr lang="en-GB" dirty="0"/>
          </a:p>
        </p:txBody>
      </p:sp>
      <p:graphicFrame>
        <p:nvGraphicFramePr>
          <p:cNvPr id="6" name="Diagram 5"/>
          <p:cNvGraphicFramePr/>
          <p:nvPr>
            <p:extLst>
              <p:ext uri="{D42A27DB-BD31-4B8C-83A1-F6EECF244321}">
                <p14:modId xmlns:p14="http://schemas.microsoft.com/office/powerpoint/2010/main" val="2917214322"/>
              </p:ext>
            </p:extLst>
          </p:nvPr>
        </p:nvGraphicFramePr>
        <p:xfrm>
          <a:off x="4845572" y="958213"/>
          <a:ext cx="4199830" cy="302970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050" name="Picture 2" descr="C:\Users\cammalla\Desktop\brand.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453538" y="841890"/>
            <a:ext cx="1319996" cy="1093787"/>
          </a:xfrm>
          <a:prstGeom prst="rect">
            <a:avLst/>
          </a:prstGeom>
          <a:noFill/>
          <a:extLst>
            <a:ext uri="{909E8E84-426E-40dd-AFC4-6F175D3DCCD1}">
              <a14:hiddenFill xmlns:a14="http://schemas.microsoft.com/office/drawing/2010/main">
                <a:solidFill>
                  <a:srgbClr val="FFFFFF"/>
                </a:solidFill>
              </a14:hiddenFill>
            </a:ext>
          </a:extLst>
        </p:spPr>
      </p:pic>
      <p:sp>
        <p:nvSpPr>
          <p:cNvPr id="9" name="Slide Subtitle"/>
          <p:cNvSpPr txBox="1">
            <a:spLocks/>
          </p:cNvSpPr>
          <p:nvPr/>
        </p:nvSpPr>
        <p:spPr>
          <a:xfrm>
            <a:off x="204209" y="735013"/>
            <a:ext cx="8569325" cy="446400"/>
          </a:xfrm>
          <a:prstGeom prst="rect">
            <a:avLst/>
          </a:prstGeom>
        </p:spPr>
        <p:txBody>
          <a:bodyPr/>
          <a:lstStyle>
            <a:lvl1pPr marL="270000" indent="-270000" algn="l" defTabSz="914400" rtl="0" eaLnBrk="1" latinLnBrk="0" hangingPunct="1">
              <a:spcAft>
                <a:spcPts val="900"/>
              </a:spcAft>
              <a:buClr>
                <a:schemeClr val="accent1"/>
              </a:buClr>
              <a:buSzPct val="100000"/>
              <a:buFont typeface="Arial" panose="020B0604020202020204" pitchFamily="34" charset="0"/>
              <a:buChar char="•"/>
              <a:defRPr sz="2000" b="0" i="0" u="none" kern="1200" cap="none">
                <a:solidFill>
                  <a:srgbClr val="4D4D4D"/>
                </a:solidFill>
                <a:uFill>
                  <a:solidFill>
                    <a:schemeClr val="tx1"/>
                  </a:solidFill>
                </a:uFill>
                <a:latin typeface="+mn-lt"/>
                <a:ea typeface="+mn-ea"/>
                <a:cs typeface="+mn-cs"/>
              </a:defRPr>
            </a:lvl1pPr>
            <a:lvl2pPr marL="540000" indent="-270000" algn="l" defTabSz="914400" rtl="0" eaLnBrk="1" latinLnBrk="0" hangingPunct="1">
              <a:spcAft>
                <a:spcPts val="900"/>
              </a:spcAft>
              <a:buClr>
                <a:schemeClr val="accent1"/>
              </a:buClr>
              <a:buSzPct val="100000"/>
              <a:buFont typeface="Georgia" panose="02040502050405020303" pitchFamily="18" charset="0"/>
              <a:buChar char="–"/>
              <a:defRPr sz="1600" b="0" i="0" u="none" kern="1200" cap="none">
                <a:solidFill>
                  <a:srgbClr val="4D4D4D"/>
                </a:solidFill>
                <a:uFill>
                  <a:solidFill>
                    <a:schemeClr val="tx1"/>
                  </a:solidFill>
                </a:uFill>
                <a:latin typeface="+mn-lt"/>
                <a:ea typeface="+mn-ea"/>
                <a:cs typeface="+mn-cs"/>
              </a:defRPr>
            </a:lvl2pPr>
            <a:lvl3pPr marL="810000" indent="-270000" algn="l" defTabSz="914400" rtl="0" eaLnBrk="1" latinLnBrk="0" hangingPunct="1">
              <a:spcAft>
                <a:spcPts val="900"/>
              </a:spcAft>
              <a:buClr>
                <a:schemeClr val="accent1"/>
              </a:buClr>
              <a:buSzPct val="100000"/>
              <a:buFont typeface="Georgia" panose="02040502050405020303" pitchFamily="18" charset="0"/>
              <a:buChar char="–"/>
              <a:defRPr sz="1600" b="0" i="0" u="none" kern="1200" cap="none">
                <a:solidFill>
                  <a:srgbClr val="4D4D4D"/>
                </a:solidFill>
                <a:uFill>
                  <a:solidFill>
                    <a:schemeClr val="tx1"/>
                  </a:solidFill>
                </a:uFill>
                <a:latin typeface="+mn-lt"/>
                <a:ea typeface="+mn-ea"/>
                <a:cs typeface="+mn-cs"/>
              </a:defRPr>
            </a:lvl3pPr>
            <a:lvl4pPr marL="1080000" indent="-270000" algn="l" defTabSz="914400" rtl="0" eaLnBrk="1" latinLnBrk="0" hangingPunct="1">
              <a:spcAft>
                <a:spcPts val="900"/>
              </a:spcAft>
              <a:buClr>
                <a:schemeClr val="accent1"/>
              </a:buClr>
              <a:buSzPct val="100000"/>
              <a:buFont typeface="Georgia" panose="02040502050405020303" pitchFamily="18" charset="0"/>
              <a:buChar char="–"/>
              <a:tabLst/>
              <a:defRPr sz="1600" b="0" i="0" u="none" kern="1200" cap="none">
                <a:solidFill>
                  <a:srgbClr val="4D4D4D"/>
                </a:solidFill>
                <a:uFill>
                  <a:solidFill>
                    <a:schemeClr val="tx1"/>
                  </a:solidFill>
                </a:uFill>
                <a:latin typeface="+mn-lt"/>
                <a:ea typeface="+mn-ea"/>
                <a:cs typeface="+mn-cs"/>
              </a:defRPr>
            </a:lvl4pPr>
            <a:lvl5pPr marL="1350000" indent="-270000" algn="l" defTabSz="914400" rtl="0" eaLnBrk="1" latinLnBrk="0" hangingPunct="1">
              <a:spcAft>
                <a:spcPts val="900"/>
              </a:spcAft>
              <a:buClr>
                <a:schemeClr val="accent1"/>
              </a:buClr>
              <a:buSzPct val="100000"/>
              <a:buFont typeface="Georgia" panose="02040502050405020303" pitchFamily="18" charset="0"/>
              <a:buChar char="–"/>
              <a:tabLst/>
              <a:defRPr sz="1600" b="0" i="0" u="none" kern="1200" cap="none">
                <a:solidFill>
                  <a:srgbClr val="4D4D4D"/>
                </a:solidFill>
                <a:uFill>
                  <a:solidFill>
                    <a:schemeClr val="tx1"/>
                  </a:solidFill>
                </a:uFill>
                <a:latin typeface="+mn-lt"/>
                <a:ea typeface="+mn-ea"/>
                <a:cs typeface="+mn-cs"/>
              </a:defRPr>
            </a:lvl5pPr>
            <a:lvl6pPr marL="2496429" indent="-228571" algn="l" defTabSz="914400" rtl="0" eaLnBrk="1" latinLnBrk="0" hangingPunct="1">
              <a:buClr>
                <a:schemeClr val="tx1"/>
              </a:buClr>
              <a:buSzPct val="100000"/>
              <a:buFont typeface="Arial" pitchFamily="34" charset="0"/>
              <a:buChar char="•"/>
              <a:defRPr sz="2000" b="0" i="0" u="none" kern="1200" cap="none">
                <a:solidFill>
                  <a:schemeClr val="tx1"/>
                </a:solidFill>
                <a:uFill>
                  <a:solidFill>
                    <a:schemeClr val="tx1"/>
                  </a:solidFill>
                </a:u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t-IT" dirty="0" smtClean="0">
                <a:solidFill>
                  <a:schemeClr val="accent1"/>
                </a:solidFill>
                <a:latin typeface="+mj-lt"/>
              </a:rPr>
              <a:t>Farmaci antitumorali</a:t>
            </a:r>
            <a:endParaRPr lang="en-GB" dirty="0">
              <a:solidFill>
                <a:schemeClr val="accent1"/>
              </a:solidFill>
              <a:latin typeface="+mj-lt"/>
            </a:endParaRPr>
          </a:p>
        </p:txBody>
      </p:sp>
    </p:spTree>
    <p:extLst>
      <p:ext uri="{BB962C8B-B14F-4D97-AF65-F5344CB8AC3E}">
        <p14:creationId xmlns:p14="http://schemas.microsoft.com/office/powerpoint/2010/main" val="293732688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cNvSpPr>
            <a:spLocks noGrp="1"/>
          </p:cNvSpPr>
          <p:nvPr>
            <p:ph type="sldNum" sz="quarter" idx="4"/>
          </p:nvPr>
        </p:nvSpPr>
        <p:spPr/>
        <p:txBody>
          <a:bodyPr/>
          <a:lstStyle/>
          <a:p>
            <a:r>
              <a:rPr lang="en-GB" smtClean="0"/>
              <a:t>|  </a:t>
            </a:r>
            <a:fld id="{6967D197-2218-4700-B211-63EF06F51A7E}" type="slidenum">
              <a:rPr lang="en-GB" smtClean="0"/>
              <a:pPr/>
              <a:t>9</a:t>
            </a:fld>
            <a:endParaRPr lang="en-GB"/>
          </a:p>
        </p:txBody>
      </p:sp>
      <p:sp>
        <p:nvSpPr>
          <p:cNvPr id="4" name="Entity Name Placeholder"/>
          <p:cNvSpPr>
            <a:spLocks noGrp="1"/>
          </p:cNvSpPr>
          <p:nvPr>
            <p:ph type="ftr" sz="quarter" idx="3"/>
          </p:nvPr>
        </p:nvSpPr>
        <p:spPr/>
        <p:txBody>
          <a:bodyPr/>
          <a:lstStyle/>
          <a:p>
            <a:pPr algn="r"/>
            <a:r>
              <a:rPr lang="de-DE" smtClean="0"/>
              <a:t>Hogan Lovells</a:t>
            </a:r>
          </a:p>
        </p:txBody>
      </p:sp>
      <p:sp>
        <p:nvSpPr>
          <p:cNvPr id="3" name="Content"/>
          <p:cNvSpPr>
            <a:spLocks noGrp="1"/>
          </p:cNvSpPr>
          <p:nvPr>
            <p:ph sz="quarter" idx="12"/>
          </p:nvPr>
        </p:nvSpPr>
        <p:spPr>
          <a:xfrm>
            <a:off x="418628" y="1181413"/>
            <a:ext cx="8725372" cy="2558073"/>
          </a:xfrm>
        </p:spPr>
        <p:txBody>
          <a:bodyPr>
            <a:normAutofit/>
          </a:bodyPr>
          <a:lstStyle/>
          <a:p>
            <a:pPr marL="0" indent="0">
              <a:buNone/>
            </a:pPr>
            <a:r>
              <a:rPr lang="it-IT" dirty="0" smtClean="0">
                <a:latin typeface="+mj-lt"/>
              </a:rPr>
              <a:t>Analisi eccessività prezzi poco corroborante</a:t>
            </a:r>
          </a:p>
          <a:p>
            <a:pPr lvl="1"/>
            <a:r>
              <a:rPr lang="it-IT" dirty="0" smtClean="0">
                <a:latin typeface="+mj-lt"/>
              </a:rPr>
              <a:t>Parziale sovrapposizione dei risultati delle due analisi </a:t>
            </a:r>
            <a:r>
              <a:rPr lang="it-IT" i="1" dirty="0" smtClean="0">
                <a:latin typeface="+mj-lt"/>
              </a:rPr>
              <a:t>cost </a:t>
            </a:r>
            <a:r>
              <a:rPr lang="it-IT" i="1" dirty="0" err="1" smtClean="0">
                <a:latin typeface="+mj-lt"/>
              </a:rPr>
              <a:t>based</a:t>
            </a:r>
            <a:endParaRPr lang="it-IT" dirty="0" smtClean="0">
              <a:latin typeface="+mj-lt"/>
            </a:endParaRPr>
          </a:p>
          <a:p>
            <a:pPr lvl="1"/>
            <a:r>
              <a:rPr lang="it-IT" dirty="0" smtClean="0">
                <a:latin typeface="+mj-lt"/>
              </a:rPr>
              <a:t>Il metodo cost-plus non permette un'ampia tutela del consumatore (</a:t>
            </a:r>
            <a:r>
              <a:rPr lang="it-IT" dirty="0" err="1" smtClean="0">
                <a:latin typeface="+mj-lt"/>
              </a:rPr>
              <a:t>Arnaudo</a:t>
            </a:r>
            <a:r>
              <a:rPr lang="it-IT" dirty="0" smtClean="0">
                <a:latin typeface="+mj-lt"/>
              </a:rPr>
              <a:t> L., Pardolesi R.)</a:t>
            </a:r>
          </a:p>
          <a:p>
            <a:pPr lvl="1"/>
            <a:r>
              <a:rPr lang="it-IT" dirty="0">
                <a:latin typeface="+mj-lt"/>
              </a:rPr>
              <a:t>Per aumenti di prezzo in sede di negoziazione con AIFA l'analisi della sproporzione prezzi/costi è poco </a:t>
            </a:r>
            <a:r>
              <a:rPr lang="it-IT" dirty="0" smtClean="0">
                <a:latin typeface="+mj-lt"/>
              </a:rPr>
              <a:t>indicativa</a:t>
            </a:r>
          </a:p>
          <a:p>
            <a:pPr lvl="1"/>
            <a:r>
              <a:rPr lang="it-IT" dirty="0" smtClean="0">
                <a:solidFill>
                  <a:schemeClr val="tx1"/>
                </a:solidFill>
                <a:latin typeface="+mj-lt"/>
              </a:rPr>
              <a:t>Assenza di metodi di analisi alternative (es. confronto tra prezzi in Italia e all'estero)</a:t>
            </a:r>
          </a:p>
        </p:txBody>
      </p:sp>
      <p:sp>
        <p:nvSpPr>
          <p:cNvPr id="2" name="Slide Title"/>
          <p:cNvSpPr>
            <a:spLocks noGrp="1"/>
          </p:cNvSpPr>
          <p:nvPr>
            <p:ph type="title"/>
          </p:nvPr>
        </p:nvSpPr>
        <p:spPr/>
        <p:txBody>
          <a:bodyPr/>
          <a:lstStyle/>
          <a:p>
            <a:r>
              <a:rPr lang="it-IT" dirty="0" smtClean="0"/>
              <a:t>In Italia: il caso </a:t>
            </a:r>
            <a:r>
              <a:rPr lang="it-IT" dirty="0"/>
              <a:t>Aspen (AGCM, 29.09.2016)</a:t>
            </a:r>
            <a:endParaRPr lang="en-GB" dirty="0"/>
          </a:p>
        </p:txBody>
      </p:sp>
      <p:sp>
        <p:nvSpPr>
          <p:cNvPr id="6" name="Slide Subtitle"/>
          <p:cNvSpPr txBox="1">
            <a:spLocks/>
          </p:cNvSpPr>
          <p:nvPr/>
        </p:nvSpPr>
        <p:spPr>
          <a:xfrm>
            <a:off x="204209" y="735013"/>
            <a:ext cx="8569325" cy="446400"/>
          </a:xfrm>
          <a:prstGeom prst="rect">
            <a:avLst/>
          </a:prstGeom>
        </p:spPr>
        <p:txBody>
          <a:bodyPr/>
          <a:lstStyle>
            <a:lvl1pPr marL="270000" indent="-270000" algn="l" defTabSz="914400" rtl="0" eaLnBrk="1" latinLnBrk="0" hangingPunct="1">
              <a:spcAft>
                <a:spcPts val="900"/>
              </a:spcAft>
              <a:buClr>
                <a:schemeClr val="accent1"/>
              </a:buClr>
              <a:buSzPct val="100000"/>
              <a:buFont typeface="Arial" panose="020B0604020202020204" pitchFamily="34" charset="0"/>
              <a:buChar char="•"/>
              <a:defRPr sz="2000" b="0" i="0" u="none" kern="1200" cap="none">
                <a:solidFill>
                  <a:srgbClr val="4D4D4D"/>
                </a:solidFill>
                <a:uFill>
                  <a:solidFill>
                    <a:schemeClr val="tx1"/>
                  </a:solidFill>
                </a:uFill>
                <a:latin typeface="+mn-lt"/>
                <a:ea typeface="+mn-ea"/>
                <a:cs typeface="+mn-cs"/>
              </a:defRPr>
            </a:lvl1pPr>
            <a:lvl2pPr marL="540000" indent="-270000" algn="l" defTabSz="914400" rtl="0" eaLnBrk="1" latinLnBrk="0" hangingPunct="1">
              <a:spcAft>
                <a:spcPts val="900"/>
              </a:spcAft>
              <a:buClr>
                <a:schemeClr val="accent1"/>
              </a:buClr>
              <a:buSzPct val="100000"/>
              <a:buFont typeface="Georgia" panose="02040502050405020303" pitchFamily="18" charset="0"/>
              <a:buChar char="–"/>
              <a:defRPr sz="1600" b="0" i="0" u="none" kern="1200" cap="none">
                <a:solidFill>
                  <a:srgbClr val="4D4D4D"/>
                </a:solidFill>
                <a:uFill>
                  <a:solidFill>
                    <a:schemeClr val="tx1"/>
                  </a:solidFill>
                </a:uFill>
                <a:latin typeface="+mn-lt"/>
                <a:ea typeface="+mn-ea"/>
                <a:cs typeface="+mn-cs"/>
              </a:defRPr>
            </a:lvl2pPr>
            <a:lvl3pPr marL="810000" indent="-270000" algn="l" defTabSz="914400" rtl="0" eaLnBrk="1" latinLnBrk="0" hangingPunct="1">
              <a:spcAft>
                <a:spcPts val="900"/>
              </a:spcAft>
              <a:buClr>
                <a:schemeClr val="accent1"/>
              </a:buClr>
              <a:buSzPct val="100000"/>
              <a:buFont typeface="Georgia" panose="02040502050405020303" pitchFamily="18" charset="0"/>
              <a:buChar char="–"/>
              <a:defRPr sz="1600" b="0" i="0" u="none" kern="1200" cap="none">
                <a:solidFill>
                  <a:srgbClr val="4D4D4D"/>
                </a:solidFill>
                <a:uFill>
                  <a:solidFill>
                    <a:schemeClr val="tx1"/>
                  </a:solidFill>
                </a:uFill>
                <a:latin typeface="+mn-lt"/>
                <a:ea typeface="+mn-ea"/>
                <a:cs typeface="+mn-cs"/>
              </a:defRPr>
            </a:lvl3pPr>
            <a:lvl4pPr marL="1080000" indent="-270000" algn="l" defTabSz="914400" rtl="0" eaLnBrk="1" latinLnBrk="0" hangingPunct="1">
              <a:spcAft>
                <a:spcPts val="900"/>
              </a:spcAft>
              <a:buClr>
                <a:schemeClr val="accent1"/>
              </a:buClr>
              <a:buSzPct val="100000"/>
              <a:buFont typeface="Georgia" panose="02040502050405020303" pitchFamily="18" charset="0"/>
              <a:buChar char="–"/>
              <a:tabLst/>
              <a:defRPr sz="1600" b="0" i="0" u="none" kern="1200" cap="none">
                <a:solidFill>
                  <a:srgbClr val="4D4D4D"/>
                </a:solidFill>
                <a:uFill>
                  <a:solidFill>
                    <a:schemeClr val="tx1"/>
                  </a:solidFill>
                </a:uFill>
                <a:latin typeface="+mn-lt"/>
                <a:ea typeface="+mn-ea"/>
                <a:cs typeface="+mn-cs"/>
              </a:defRPr>
            </a:lvl4pPr>
            <a:lvl5pPr marL="1350000" indent="-270000" algn="l" defTabSz="914400" rtl="0" eaLnBrk="1" latinLnBrk="0" hangingPunct="1">
              <a:spcAft>
                <a:spcPts val="900"/>
              </a:spcAft>
              <a:buClr>
                <a:schemeClr val="accent1"/>
              </a:buClr>
              <a:buSzPct val="100000"/>
              <a:buFont typeface="Georgia" panose="02040502050405020303" pitchFamily="18" charset="0"/>
              <a:buChar char="–"/>
              <a:tabLst/>
              <a:defRPr sz="1600" b="0" i="0" u="none" kern="1200" cap="none">
                <a:solidFill>
                  <a:srgbClr val="4D4D4D"/>
                </a:solidFill>
                <a:uFill>
                  <a:solidFill>
                    <a:schemeClr val="tx1"/>
                  </a:solidFill>
                </a:uFill>
                <a:latin typeface="+mn-lt"/>
                <a:ea typeface="+mn-ea"/>
                <a:cs typeface="+mn-cs"/>
              </a:defRPr>
            </a:lvl5pPr>
            <a:lvl6pPr marL="2496429" indent="-228571" algn="l" defTabSz="914400" rtl="0" eaLnBrk="1" latinLnBrk="0" hangingPunct="1">
              <a:buClr>
                <a:schemeClr val="tx1"/>
              </a:buClr>
              <a:buSzPct val="100000"/>
              <a:buFont typeface="Arial" pitchFamily="34" charset="0"/>
              <a:buChar char="•"/>
              <a:defRPr sz="2000" b="0" i="0" u="none" kern="1200" cap="none">
                <a:solidFill>
                  <a:schemeClr val="tx1"/>
                </a:solidFill>
                <a:uFill>
                  <a:solidFill>
                    <a:schemeClr val="tx1"/>
                  </a:solidFill>
                </a:u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t-IT" dirty="0" smtClean="0">
                <a:solidFill>
                  <a:schemeClr val="accent1"/>
                </a:solidFill>
                <a:latin typeface="+mj-lt"/>
              </a:rPr>
              <a:t>Criticità decisione AGCM</a:t>
            </a:r>
            <a:endParaRPr lang="en-GB" dirty="0">
              <a:solidFill>
                <a:schemeClr val="accent1"/>
              </a:solidFill>
              <a:latin typeface="+mj-lt"/>
            </a:endParaRPr>
          </a:p>
        </p:txBody>
      </p:sp>
      <p:sp>
        <p:nvSpPr>
          <p:cNvPr id="7" name="TextBox 6"/>
          <p:cNvSpPr txBox="1"/>
          <p:nvPr/>
        </p:nvSpPr>
        <p:spPr>
          <a:xfrm>
            <a:off x="320632" y="3639877"/>
            <a:ext cx="7137071" cy="1077218"/>
          </a:xfrm>
          <a:prstGeom prst="rect">
            <a:avLst/>
          </a:prstGeom>
          <a:noFill/>
        </p:spPr>
        <p:txBody>
          <a:bodyPr wrap="square" rtlCol="0">
            <a:spAutoFit/>
          </a:bodyPr>
          <a:lstStyle/>
          <a:p>
            <a:r>
              <a:rPr lang="it-IT" sz="1600" dirty="0" smtClean="0">
                <a:latin typeface="+mj-lt"/>
              </a:rPr>
              <a:t>3 febbraio, 2017</a:t>
            </a:r>
          </a:p>
          <a:p>
            <a:r>
              <a:rPr lang="it-IT" sz="1600" b="1" dirty="0" smtClean="0">
                <a:latin typeface="+mj-lt"/>
              </a:rPr>
              <a:t>Comisiòn Nacional de los Mercados y la Competencia (Spagna</a:t>
            </a:r>
            <a:r>
              <a:rPr lang="it-IT" sz="1600" dirty="0" smtClean="0">
                <a:latin typeface="+mj-lt"/>
              </a:rPr>
              <a:t>)</a:t>
            </a:r>
          </a:p>
          <a:p>
            <a:r>
              <a:rPr lang="it-IT" sz="1600" dirty="0" smtClean="0">
                <a:latin typeface="+mj-lt"/>
              </a:rPr>
              <a:t>Indagine su Aspen e distributore Deco Pharma </a:t>
            </a:r>
            <a:endParaRPr lang="it-IT" sz="1600" dirty="0">
              <a:latin typeface="+mj-lt"/>
            </a:endParaRPr>
          </a:p>
          <a:p>
            <a:r>
              <a:rPr lang="it-IT" sz="1600" dirty="0" smtClean="0">
                <a:latin typeface="+mj-lt"/>
              </a:rPr>
              <a:t>limitazione produzione e aumento prezzi alcuni farmaci</a:t>
            </a:r>
            <a:endParaRPr lang="en-GB" sz="1600" dirty="0">
              <a:solidFill>
                <a:srgbClr val="FF0000"/>
              </a:solidFill>
              <a:latin typeface="+mj-lt"/>
            </a:endParaRPr>
          </a:p>
        </p:txBody>
      </p:sp>
    </p:spTree>
    <p:extLst>
      <p:ext uri="{BB962C8B-B14F-4D97-AF65-F5344CB8AC3E}">
        <p14:creationId xmlns:p14="http://schemas.microsoft.com/office/powerpoint/2010/main" val="79844602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lank">
  <a:themeElements>
    <a:clrScheme name="Hogan Lovells">
      <a:dk1>
        <a:srgbClr val="4D5357"/>
      </a:dk1>
      <a:lt1>
        <a:srgbClr val="FFFFFF"/>
      </a:lt1>
      <a:dk2>
        <a:srgbClr val="2C5E4F"/>
      </a:dk2>
      <a:lt2>
        <a:srgbClr val="BED600"/>
      </a:lt2>
      <a:accent1>
        <a:srgbClr val="58A618"/>
      </a:accent1>
      <a:accent2>
        <a:srgbClr val="AAA38E"/>
      </a:accent2>
      <a:accent3>
        <a:srgbClr val="4B2942"/>
      </a:accent3>
      <a:accent4>
        <a:srgbClr val="5482AB"/>
      </a:accent4>
      <a:accent5>
        <a:srgbClr val="BEC5C2"/>
      </a:accent5>
      <a:accent6>
        <a:srgbClr val="557630"/>
      </a:accent6>
      <a:hlink>
        <a:srgbClr val="C50084"/>
      </a:hlink>
      <a:folHlink>
        <a:srgbClr val="FFA100"/>
      </a:folHlink>
    </a:clrScheme>
    <a:fontScheme name="HL_Theme">
      <a:majorFont>
        <a:latin typeface="Calibri"/>
        <a:ea typeface="Arial"/>
        <a:cs typeface="Arial"/>
      </a:majorFont>
      <a:minorFont>
        <a:latin typeface="Georgia"/>
        <a:ea typeface="Georgia"/>
        <a:cs typeface="Georgia"/>
      </a:minorFont>
    </a:fontScheme>
    <a:fmtScheme name="New Theme">
      <a:fillStyleLst>
        <a:solidFill>
          <a:schemeClr val="phClr"/>
        </a:solidFill>
        <a:gradFill rotWithShape="1">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gradFill>
        <a:gradFill rotWithShape="1">
          <a:gsLst>
            <a:gs pos="0">
              <a:schemeClr val="phClr">
                <a:tint val="80000"/>
              </a:schemeClr>
            </a:gs>
            <a:gs pos="100000">
              <a:schemeClr val="phClr">
                <a:shade val="30000"/>
              </a:schemeClr>
            </a:gs>
          </a:gsLst>
          <a:path path="circle">
            <a:fillToRect l="50000" t="50000" r="50000" b="50000"/>
          </a:path>
        </a:gradFill>
      </a:fillStyleLst>
      <a:lnStyleLst>
        <a:ln w="12700" cap="rnd" cmpd="sng" algn="ctr">
          <a:solidFill>
            <a:schemeClr val="phClr"/>
          </a:solidFill>
          <a:prstDash val="solid"/>
        </a:ln>
        <a:ln w="12700" cap="rnd" cmpd="sng" algn="ctr">
          <a:solidFill>
            <a:schemeClr val="phClr"/>
          </a:solidFill>
          <a:prstDash val="solid"/>
        </a:ln>
        <a:ln w="12700" cap="rnd" cmpd="sng" algn="ctr">
          <a:solidFill>
            <a:schemeClr val="phClr"/>
          </a:solidFill>
          <a:prstDash val="solid"/>
        </a:ln>
      </a:lnStyleLst>
      <a:effectStyleLst>
        <a:effectStyle>
          <a:effectLst/>
          <a:scene3d>
            <a:camera prst="orthographicFront" fov="0">
              <a:rot lat="0" lon="0" rev="0"/>
            </a:camera>
            <a:lightRig rig="threePt" dir="tl"/>
          </a:scene3d>
          <a:sp3d>
            <a:bevelT w="0" h="0"/>
          </a:sp3d>
        </a:effectStyle>
        <a:effectStyle>
          <a:effectLst/>
          <a:scene3d>
            <a:camera prst="orthographicFront" fov="0">
              <a:rot lat="0" lon="0" rev="0"/>
            </a:camera>
            <a:lightRig rig="threePt" dir="tl"/>
          </a:scene3d>
          <a:sp3d>
            <a:bevelT w="0" h="0"/>
          </a:sp3d>
        </a:effectStyle>
        <a:effectStyle>
          <a:effectLst/>
          <a:scene3d>
            <a:camera prst="orthographicFront" fov="0">
              <a:rot lat="0" lon="0" rev="0"/>
            </a:camera>
            <a:lightRig rig="threePt" dir="tl"/>
          </a:scene3d>
          <a:sp3d>
            <a:bevelT w="0" h="0"/>
          </a:sp3d>
        </a:effectStyle>
      </a:effectStyleLst>
      <a:bgFillStyleLst>
        <a:solidFill>
          <a:schemeClr val="phClr"/>
        </a:solidFill>
        <a:gradFill rotWithShape="1">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gradFill>
        <a:gradFill rotWithShape="1">
          <a:gsLst>
            <a:gs pos="0">
              <a:schemeClr val="phClr">
                <a:tint val="80000"/>
              </a:schemeClr>
            </a:gs>
            <a:gs pos="100000">
              <a:schemeClr val="phClr">
                <a:shade val="30000"/>
              </a:schemeClr>
            </a:gs>
          </a:gsLst>
          <a:path path="circle">
            <a:fillToRect l="50000" t="50000" r="50000" b="50000"/>
          </a:path>
        </a:gradFill>
      </a:bgFillStyleLst>
    </a:fmtScheme>
  </a:themeElements>
  <a:objectDefaults>
    <a:spDef>
      <a:spPr>
        <a:solidFill>
          <a:schemeClr val="bg2"/>
        </a:solidFill>
        <a:ln>
          <a:noFill/>
        </a:ln>
        <a:effectLst/>
      </a:spPr>
      <a:bodyPr rtlCol="0" anchor="ctr"/>
      <a:lstStyle>
        <a:defPPr algn="ctr">
          <a:defRPr sz="110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sz="160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2372</TotalTime>
  <Words>1976</Words>
  <Application>Microsoft Macintosh PowerPoint</Application>
  <PresentationFormat>Presentazione su schermo (16:9)</PresentationFormat>
  <Paragraphs>183</Paragraphs>
  <Slides>17</Slides>
  <Notes>4</Notes>
  <HiddenSlides>0</HiddenSlides>
  <MMClips>0</MMClips>
  <ScaleCrop>false</ScaleCrop>
  <HeadingPairs>
    <vt:vector size="4" baseType="variant">
      <vt:variant>
        <vt:lpstr>Tema</vt:lpstr>
      </vt:variant>
      <vt:variant>
        <vt:i4>1</vt:i4>
      </vt:variant>
      <vt:variant>
        <vt:lpstr>Titoli diapositive</vt:lpstr>
      </vt:variant>
      <vt:variant>
        <vt:i4>17</vt:i4>
      </vt:variant>
    </vt:vector>
  </HeadingPairs>
  <TitlesOfParts>
    <vt:vector size="18" baseType="lpstr">
      <vt:lpstr>blank</vt:lpstr>
      <vt:lpstr>Un nuovo ordoliberalismo? Le autorità di concorrenza e la regolazione, recenti casi in tema di prezzi "iniqui"</vt:lpstr>
      <vt:lpstr>Presentazione di PowerPoint</vt:lpstr>
      <vt:lpstr>La funzione del diritto antitrust – modelli a confronto     1/4</vt:lpstr>
      <vt:lpstr>La funzione del diritto antitrust – modelli a confronto     2/4</vt:lpstr>
      <vt:lpstr>Modello U.S.               3/4</vt:lpstr>
      <vt:lpstr>Modello Europeo                4/4</vt:lpstr>
      <vt:lpstr>Prezzi eccessivi o "iniqui": premessa e…conclusioni</vt:lpstr>
      <vt:lpstr>In Italia: il caso Aspen (AGCM, 29.09.2016)</vt:lpstr>
      <vt:lpstr>In Italia: il caso Aspen (AGCM, 29.09.2016)</vt:lpstr>
      <vt:lpstr>Nel Regno Unito: il caso Pfizer-Flynn Pharma (CMA, 7.09.16)</vt:lpstr>
      <vt:lpstr>Aspen e Pfizer-Flynn Pharma a confronto: punti di contatto</vt:lpstr>
      <vt:lpstr>Aspen e Pfizer-Flynn Pharma a confronto: differenze </vt:lpstr>
      <vt:lpstr>Casi recenti nel Regno Unito: Actavis e Concordia</vt:lpstr>
      <vt:lpstr>Un precedente importante: NAPP (OFT, 30.03.2001)</vt:lpstr>
      <vt:lpstr>Brevi cenni al settore dell’energia</vt:lpstr>
      <vt:lpstr>Possibili spunti di riflessione </vt:lpstr>
      <vt:lpstr>Presentazione di PowerPoint</vt:lpstr>
    </vt:vector>
  </TitlesOfParts>
  <Company>Hogan Lovells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Excessive Prices nel mercato farmaceutico</dc:title>
  <dc:creator>Cammalleri, Antonio</dc:creator>
  <cp:lastModifiedBy>******* ********* **************</cp:lastModifiedBy>
  <cp:revision>112</cp:revision>
  <cp:lastPrinted>2017-04-04T18:04:00Z</cp:lastPrinted>
  <dcterms:created xsi:type="dcterms:W3CDTF">2017-03-30T14:00:20Z</dcterms:created>
  <dcterms:modified xsi:type="dcterms:W3CDTF">2017-04-05T07:08:22Z</dcterms:modified>
</cp:coreProperties>
</file>