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80" r:id="rId3"/>
    <p:sldId id="291" r:id="rId4"/>
    <p:sldId id="292" r:id="rId5"/>
    <p:sldId id="298" r:id="rId6"/>
    <p:sldId id="295" r:id="rId7"/>
    <p:sldId id="296" r:id="rId8"/>
    <p:sldId id="297" r:id="rId9"/>
    <p:sldId id="299" r:id="rId10"/>
    <p:sldId id="300" r:id="rId11"/>
    <p:sldId id="289" r:id="rId12"/>
    <p:sldId id="288" r:id="rId13"/>
    <p:sldId id="269" r:id="rId14"/>
  </p:sldIdLst>
  <p:sldSz cx="10691813" cy="7559675"/>
  <p:notesSz cx="7010400" cy="9236075"/>
  <p:defaultTextStyle>
    <a:defPPr>
      <a:defRPr lang="en-US"/>
    </a:defPPr>
    <a:lvl1pPr marL="0" algn="l" defTabSz="1042873" rtl="0" eaLnBrk="1" latinLnBrk="0" hangingPunct="1">
      <a:defRPr sz="2053" kern="1200">
        <a:solidFill>
          <a:schemeClr val="tx1"/>
        </a:solidFill>
        <a:latin typeface="+mn-lt"/>
        <a:ea typeface="+mn-ea"/>
        <a:cs typeface="+mn-cs"/>
      </a:defRPr>
    </a:lvl1pPr>
    <a:lvl2pPr marL="521437" algn="l" defTabSz="1042873" rtl="0" eaLnBrk="1" latinLnBrk="0" hangingPunct="1">
      <a:defRPr sz="2053" kern="1200">
        <a:solidFill>
          <a:schemeClr val="tx1"/>
        </a:solidFill>
        <a:latin typeface="+mn-lt"/>
        <a:ea typeface="+mn-ea"/>
        <a:cs typeface="+mn-cs"/>
      </a:defRPr>
    </a:lvl2pPr>
    <a:lvl3pPr marL="1042873" algn="l" defTabSz="1042873" rtl="0" eaLnBrk="1" latinLnBrk="0" hangingPunct="1">
      <a:defRPr sz="2053" kern="1200">
        <a:solidFill>
          <a:schemeClr val="tx1"/>
        </a:solidFill>
        <a:latin typeface="+mn-lt"/>
        <a:ea typeface="+mn-ea"/>
        <a:cs typeface="+mn-cs"/>
      </a:defRPr>
    </a:lvl3pPr>
    <a:lvl4pPr marL="1564310" algn="l" defTabSz="1042873" rtl="0" eaLnBrk="1" latinLnBrk="0" hangingPunct="1">
      <a:defRPr sz="2053" kern="1200">
        <a:solidFill>
          <a:schemeClr val="tx1"/>
        </a:solidFill>
        <a:latin typeface="+mn-lt"/>
        <a:ea typeface="+mn-ea"/>
        <a:cs typeface="+mn-cs"/>
      </a:defRPr>
    </a:lvl4pPr>
    <a:lvl5pPr marL="2085746" algn="l" defTabSz="1042873" rtl="0" eaLnBrk="1" latinLnBrk="0" hangingPunct="1">
      <a:defRPr sz="2053" kern="1200">
        <a:solidFill>
          <a:schemeClr val="tx1"/>
        </a:solidFill>
        <a:latin typeface="+mn-lt"/>
        <a:ea typeface="+mn-ea"/>
        <a:cs typeface="+mn-cs"/>
      </a:defRPr>
    </a:lvl5pPr>
    <a:lvl6pPr marL="2607183" algn="l" defTabSz="1042873" rtl="0" eaLnBrk="1" latinLnBrk="0" hangingPunct="1">
      <a:defRPr sz="2053" kern="1200">
        <a:solidFill>
          <a:schemeClr val="tx1"/>
        </a:solidFill>
        <a:latin typeface="+mn-lt"/>
        <a:ea typeface="+mn-ea"/>
        <a:cs typeface="+mn-cs"/>
      </a:defRPr>
    </a:lvl6pPr>
    <a:lvl7pPr marL="3128620" algn="l" defTabSz="1042873" rtl="0" eaLnBrk="1" latinLnBrk="0" hangingPunct="1">
      <a:defRPr sz="2053" kern="1200">
        <a:solidFill>
          <a:schemeClr val="tx1"/>
        </a:solidFill>
        <a:latin typeface="+mn-lt"/>
        <a:ea typeface="+mn-ea"/>
        <a:cs typeface="+mn-cs"/>
      </a:defRPr>
    </a:lvl7pPr>
    <a:lvl8pPr marL="3650056" algn="l" defTabSz="1042873" rtl="0" eaLnBrk="1" latinLnBrk="0" hangingPunct="1">
      <a:defRPr sz="2053" kern="1200">
        <a:solidFill>
          <a:schemeClr val="tx1"/>
        </a:solidFill>
        <a:latin typeface="+mn-lt"/>
        <a:ea typeface="+mn-ea"/>
        <a:cs typeface="+mn-cs"/>
      </a:defRPr>
    </a:lvl8pPr>
    <a:lvl9pPr marL="4171493" algn="l" defTabSz="1042873" rtl="0" eaLnBrk="1" latinLnBrk="0" hangingPunct="1">
      <a:defRPr sz="2053"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381" userDrawn="1">
          <p15:clr>
            <a:srgbClr val="A4A3A4"/>
          </p15:clr>
        </p15:guide>
        <p15:guide id="2" pos="453" userDrawn="1">
          <p15:clr>
            <a:srgbClr val="A4A3A4"/>
          </p15:clr>
        </p15:guide>
        <p15:guide id="3" pos="2336" userDrawn="1">
          <p15:clr>
            <a:srgbClr val="A4A3A4"/>
          </p15:clr>
        </p15:guide>
        <p15:guide id="4" pos="2482" userDrawn="1">
          <p15:clr>
            <a:srgbClr val="A4A3A4"/>
          </p15:clr>
        </p15:guide>
        <p15:guide id="5" pos="4514" userDrawn="1">
          <p15:clr>
            <a:srgbClr val="A4A3A4"/>
          </p15:clr>
        </p15:guide>
        <p15:guide id="6" pos="4368" userDrawn="1">
          <p15:clr>
            <a:srgbClr val="A4A3A4"/>
          </p15:clr>
        </p15:guide>
        <p15:guide id="7" pos="6398" userDrawn="1">
          <p15:clr>
            <a:srgbClr val="A4A3A4"/>
          </p15:clr>
        </p15:guide>
        <p15:guide id="8"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EAC899"/>
    <a:srgbClr val="E4013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3971" autoAdjust="0"/>
  </p:normalViewPr>
  <p:slideViewPr>
    <p:cSldViewPr snapToGrid="0" showGuides="1">
      <p:cViewPr varScale="1">
        <p:scale>
          <a:sx n="86" d="100"/>
          <a:sy n="86" d="100"/>
        </p:scale>
        <p:origin x="-90" y="-384"/>
      </p:cViewPr>
      <p:guideLst>
        <p:guide orient="horz" pos="2381"/>
        <p:guide pos="453"/>
        <p:guide pos="2336"/>
        <p:guide pos="2482"/>
        <p:guide pos="4514"/>
        <p:guide pos="4368"/>
        <p:guide pos="6398"/>
        <p:guide pos="3368"/>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3407"/>
          </a:xfrm>
          <a:prstGeom prst="rect">
            <a:avLst/>
          </a:prstGeom>
        </p:spPr>
        <p:txBody>
          <a:bodyPr vert="horz" lIns="93177" tIns="46589" rIns="93177" bIns="46589" rtlCol="0"/>
          <a:lstStyle>
            <a:lvl1pPr algn="r">
              <a:defRPr sz="1200"/>
            </a:lvl1pPr>
          </a:lstStyle>
          <a:p>
            <a:fld id="{0F3D1DE9-37AB-4619-8842-4C546491005A}" type="datetimeFigureOut">
              <a:rPr lang="en-GB" smtClean="0"/>
              <a:pPr/>
              <a:t>05/06/2017</a:t>
            </a:fld>
            <a:endParaRPr lang="en-GB"/>
          </a:p>
        </p:txBody>
      </p:sp>
      <p:sp>
        <p:nvSpPr>
          <p:cNvPr id="4" name="Slide Image Placeholder 3"/>
          <p:cNvSpPr>
            <a:spLocks noGrp="1" noRot="1" noChangeAspect="1"/>
          </p:cNvSpPr>
          <p:nvPr>
            <p:ph type="sldImg" idx="2"/>
          </p:nvPr>
        </p:nvSpPr>
        <p:spPr>
          <a:xfrm>
            <a:off x="1301750" y="1154113"/>
            <a:ext cx="4406900" cy="3116262"/>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772669"/>
            <a:ext cx="3037840" cy="463406"/>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3177" tIns="46589" rIns="93177" bIns="46589" rtlCol="0" anchor="b"/>
          <a:lstStyle>
            <a:lvl1pPr algn="r">
              <a:defRPr sz="1200"/>
            </a:lvl1pPr>
          </a:lstStyle>
          <a:p>
            <a:fld id="{A0D8AF67-B363-4F6A-90B8-630E876DAB27}" type="slidenum">
              <a:rPr lang="en-GB" smtClean="0"/>
              <a:pPr/>
              <a:t>‹N›</a:t>
            </a:fld>
            <a:endParaRPr lang="en-GB"/>
          </a:p>
        </p:txBody>
      </p:sp>
    </p:spTree>
    <p:extLst>
      <p:ext uri="{BB962C8B-B14F-4D97-AF65-F5344CB8AC3E}">
        <p14:creationId xmlns:p14="http://schemas.microsoft.com/office/powerpoint/2010/main" xmlns="" val="1357799237"/>
      </p:ext>
    </p:extLst>
  </p:cSld>
  <p:clrMap bg1="lt1" tx1="dk1" bg2="lt2" tx2="dk2" accent1="accent1" accent2="accent2" accent3="accent3" accent4="accent4" accent5="accent5" accent6="accent6" hlink="hlink" folHlink="folHlink"/>
  <p:notesStyle>
    <a:lvl1pPr marL="0" algn="l" defTabSz="1042873" rtl="0" eaLnBrk="1" latinLnBrk="0" hangingPunct="1">
      <a:defRPr sz="1369" kern="1200">
        <a:solidFill>
          <a:schemeClr val="tx1"/>
        </a:solidFill>
        <a:latin typeface="+mn-lt"/>
        <a:ea typeface="+mn-ea"/>
        <a:cs typeface="+mn-cs"/>
      </a:defRPr>
    </a:lvl1pPr>
    <a:lvl2pPr marL="521437" algn="l" defTabSz="1042873" rtl="0" eaLnBrk="1" latinLnBrk="0" hangingPunct="1">
      <a:defRPr sz="1369" kern="1200">
        <a:solidFill>
          <a:schemeClr val="tx1"/>
        </a:solidFill>
        <a:latin typeface="+mn-lt"/>
        <a:ea typeface="+mn-ea"/>
        <a:cs typeface="+mn-cs"/>
      </a:defRPr>
    </a:lvl2pPr>
    <a:lvl3pPr marL="1042873" algn="l" defTabSz="1042873" rtl="0" eaLnBrk="1" latinLnBrk="0" hangingPunct="1">
      <a:defRPr sz="1369" kern="1200">
        <a:solidFill>
          <a:schemeClr val="tx1"/>
        </a:solidFill>
        <a:latin typeface="+mn-lt"/>
        <a:ea typeface="+mn-ea"/>
        <a:cs typeface="+mn-cs"/>
      </a:defRPr>
    </a:lvl3pPr>
    <a:lvl4pPr marL="1564310" algn="l" defTabSz="1042873" rtl="0" eaLnBrk="1" latinLnBrk="0" hangingPunct="1">
      <a:defRPr sz="1369" kern="1200">
        <a:solidFill>
          <a:schemeClr val="tx1"/>
        </a:solidFill>
        <a:latin typeface="+mn-lt"/>
        <a:ea typeface="+mn-ea"/>
        <a:cs typeface="+mn-cs"/>
      </a:defRPr>
    </a:lvl4pPr>
    <a:lvl5pPr marL="2085746" algn="l" defTabSz="1042873" rtl="0" eaLnBrk="1" latinLnBrk="0" hangingPunct="1">
      <a:defRPr sz="1369" kern="1200">
        <a:solidFill>
          <a:schemeClr val="tx1"/>
        </a:solidFill>
        <a:latin typeface="+mn-lt"/>
        <a:ea typeface="+mn-ea"/>
        <a:cs typeface="+mn-cs"/>
      </a:defRPr>
    </a:lvl5pPr>
    <a:lvl6pPr marL="2607183" algn="l" defTabSz="1042873" rtl="0" eaLnBrk="1" latinLnBrk="0" hangingPunct="1">
      <a:defRPr sz="1369" kern="1200">
        <a:solidFill>
          <a:schemeClr val="tx1"/>
        </a:solidFill>
        <a:latin typeface="+mn-lt"/>
        <a:ea typeface="+mn-ea"/>
        <a:cs typeface="+mn-cs"/>
      </a:defRPr>
    </a:lvl6pPr>
    <a:lvl7pPr marL="3128620" algn="l" defTabSz="1042873" rtl="0" eaLnBrk="1" latinLnBrk="0" hangingPunct="1">
      <a:defRPr sz="1369" kern="1200">
        <a:solidFill>
          <a:schemeClr val="tx1"/>
        </a:solidFill>
        <a:latin typeface="+mn-lt"/>
        <a:ea typeface="+mn-ea"/>
        <a:cs typeface="+mn-cs"/>
      </a:defRPr>
    </a:lvl7pPr>
    <a:lvl8pPr marL="3650056" algn="l" defTabSz="1042873" rtl="0" eaLnBrk="1" latinLnBrk="0" hangingPunct="1">
      <a:defRPr sz="1369" kern="1200">
        <a:solidFill>
          <a:schemeClr val="tx1"/>
        </a:solidFill>
        <a:latin typeface="+mn-lt"/>
        <a:ea typeface="+mn-ea"/>
        <a:cs typeface="+mn-cs"/>
      </a:defRPr>
    </a:lvl8pPr>
    <a:lvl9pPr marL="4171493" algn="l" defTabSz="1042873" rtl="0" eaLnBrk="1" latinLnBrk="0" hangingPunct="1">
      <a:defRPr sz="136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1</a:t>
            </a:fld>
            <a:endParaRPr lang="en-GB"/>
          </a:p>
        </p:txBody>
      </p:sp>
    </p:spTree>
    <p:extLst>
      <p:ext uri="{BB962C8B-B14F-4D97-AF65-F5344CB8AC3E}">
        <p14:creationId xmlns:p14="http://schemas.microsoft.com/office/powerpoint/2010/main" xmlns="" val="1008565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10</a:t>
            </a:fld>
            <a:endParaRPr lang="en-GB"/>
          </a:p>
        </p:txBody>
      </p:sp>
    </p:spTree>
    <p:extLst>
      <p:ext uri="{BB962C8B-B14F-4D97-AF65-F5344CB8AC3E}">
        <p14:creationId xmlns:p14="http://schemas.microsoft.com/office/powerpoint/2010/main" xmlns="" val="25193447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11</a:t>
            </a:fld>
            <a:endParaRPr lang="en-GB"/>
          </a:p>
        </p:txBody>
      </p:sp>
    </p:spTree>
    <p:extLst>
      <p:ext uri="{BB962C8B-B14F-4D97-AF65-F5344CB8AC3E}">
        <p14:creationId xmlns:p14="http://schemas.microsoft.com/office/powerpoint/2010/main" xmlns="" val="285365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12</a:t>
            </a:fld>
            <a:endParaRPr lang="en-GB"/>
          </a:p>
        </p:txBody>
      </p:sp>
    </p:spTree>
    <p:extLst>
      <p:ext uri="{BB962C8B-B14F-4D97-AF65-F5344CB8AC3E}">
        <p14:creationId xmlns:p14="http://schemas.microsoft.com/office/powerpoint/2010/main" xmlns="" val="55247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2</a:t>
            </a:fld>
            <a:endParaRPr lang="en-GB"/>
          </a:p>
        </p:txBody>
      </p:sp>
    </p:spTree>
    <p:extLst>
      <p:ext uri="{BB962C8B-B14F-4D97-AF65-F5344CB8AC3E}">
        <p14:creationId xmlns:p14="http://schemas.microsoft.com/office/powerpoint/2010/main" xmlns="" val="18225754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3</a:t>
            </a:fld>
            <a:endParaRPr lang="en-GB"/>
          </a:p>
        </p:txBody>
      </p:sp>
    </p:spTree>
    <p:extLst>
      <p:ext uri="{BB962C8B-B14F-4D97-AF65-F5344CB8AC3E}">
        <p14:creationId xmlns:p14="http://schemas.microsoft.com/office/powerpoint/2010/main" xmlns="" val="604963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4</a:t>
            </a:fld>
            <a:endParaRPr lang="en-GB"/>
          </a:p>
        </p:txBody>
      </p:sp>
    </p:spTree>
    <p:extLst>
      <p:ext uri="{BB962C8B-B14F-4D97-AF65-F5344CB8AC3E}">
        <p14:creationId xmlns:p14="http://schemas.microsoft.com/office/powerpoint/2010/main" xmlns="" val="1957894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5</a:t>
            </a:fld>
            <a:endParaRPr lang="en-GB"/>
          </a:p>
        </p:txBody>
      </p:sp>
    </p:spTree>
    <p:extLst>
      <p:ext uri="{BB962C8B-B14F-4D97-AF65-F5344CB8AC3E}">
        <p14:creationId xmlns:p14="http://schemas.microsoft.com/office/powerpoint/2010/main" xmlns="" val="3077590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6</a:t>
            </a:fld>
            <a:endParaRPr lang="en-GB"/>
          </a:p>
        </p:txBody>
      </p:sp>
    </p:spTree>
    <p:extLst>
      <p:ext uri="{BB962C8B-B14F-4D97-AF65-F5344CB8AC3E}">
        <p14:creationId xmlns:p14="http://schemas.microsoft.com/office/powerpoint/2010/main" xmlns="" val="1901843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7</a:t>
            </a:fld>
            <a:endParaRPr lang="en-GB"/>
          </a:p>
        </p:txBody>
      </p:sp>
    </p:spTree>
    <p:extLst>
      <p:ext uri="{BB962C8B-B14F-4D97-AF65-F5344CB8AC3E}">
        <p14:creationId xmlns:p14="http://schemas.microsoft.com/office/powerpoint/2010/main" xmlns="" val="4167962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8</a:t>
            </a:fld>
            <a:endParaRPr lang="en-GB"/>
          </a:p>
        </p:txBody>
      </p:sp>
    </p:spTree>
    <p:extLst>
      <p:ext uri="{BB962C8B-B14F-4D97-AF65-F5344CB8AC3E}">
        <p14:creationId xmlns:p14="http://schemas.microsoft.com/office/powerpoint/2010/main" xmlns="" val="2360050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0D8AF67-B363-4F6A-90B8-630E876DAB27}" type="slidenum">
              <a:rPr lang="en-GB" smtClean="0"/>
              <a:pPr/>
              <a:t>9</a:t>
            </a:fld>
            <a:endParaRPr lang="en-GB"/>
          </a:p>
        </p:txBody>
      </p:sp>
    </p:spTree>
    <p:extLst>
      <p:ext uri="{BB962C8B-B14F-4D97-AF65-F5344CB8AC3E}">
        <p14:creationId xmlns:p14="http://schemas.microsoft.com/office/powerpoint/2010/main" xmlns="" val="42935703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10691813" cy="7558636"/>
          </a:xfrm>
          <a:prstGeom prst="rect">
            <a:avLst/>
          </a:prstGeom>
        </p:spPr>
      </p:pic>
      <p:pic>
        <p:nvPicPr>
          <p:cNvPr id="12" name="LogoBlackLarge" descr="C:\Program Files\Microsoft Office\Templates\CCTemplates\images\Badea_black_large.png"/>
          <p:cNvPicPr>
            <a:picLocks/>
          </p:cNvPicPr>
          <p:nvPr userDrawn="1"/>
        </p:nvPicPr>
        <p:blipFill>
          <a:blip r:embed="rId3" cstate="print"/>
          <a:stretch>
            <a:fillRect/>
          </a:stretch>
        </p:blipFill>
        <p:spPr>
          <a:xfrm>
            <a:off x="832693" y="803464"/>
            <a:ext cx="2490221" cy="1078994"/>
          </a:xfrm>
          <a:prstGeom prst="rect">
            <a:avLst/>
          </a:prstGeom>
          <a:blipFill>
            <a:blip r:embed="rId3"/>
            <a:stretch>
              <a:fillRect/>
            </a:stretch>
          </a:blipFill>
        </p:spPr>
      </p:pic>
      <p:pic>
        <p:nvPicPr>
          <p:cNvPr id="13" name="LWPLogo" descr="C:\Program Files\Microsoft Office\Templates\CCTemplates\images\Badea_black_large.png" hidden="1"/>
          <p:cNvPicPr>
            <a:picLocks noChangeAspect="1"/>
          </p:cNvPicPr>
          <p:nvPr userDrawn="1"/>
        </p:nvPicPr>
        <p:blipFill>
          <a:blip r:embed="rId4" cstate="print"/>
          <a:stretch>
            <a:fillRect/>
          </a:stretch>
        </p:blipFill>
        <p:spPr>
          <a:xfrm>
            <a:off x="8819711" y="882000"/>
            <a:ext cx="976079" cy="338916"/>
          </a:xfrm>
          <a:prstGeom prst="rect">
            <a:avLst/>
          </a:prstGeom>
          <a:blipFill>
            <a:blip r:embed="rId4" cstate="print"/>
            <a:stretch>
              <a:fillRect/>
            </a:stretch>
          </a:blipFill>
          <a:ln>
            <a:noFill/>
          </a:ln>
        </p:spPr>
      </p:pic>
      <p:sp>
        <p:nvSpPr>
          <p:cNvPr id="10" name="PresentationTitle"/>
          <p:cNvSpPr>
            <a:spLocks noGrp="1"/>
          </p:cNvSpPr>
          <p:nvPr>
            <p:ph type="ctrTitle" hasCustomPrompt="1"/>
          </p:nvPr>
        </p:nvSpPr>
        <p:spPr>
          <a:xfrm>
            <a:off x="864000" y="5112385"/>
            <a:ext cx="9091454" cy="197796"/>
          </a:xfrm>
        </p:spPr>
        <p:txBody>
          <a:bodyPr anchor="t">
            <a:noAutofit/>
          </a:bodyPr>
          <a:lstStyle>
            <a:lvl1pPr algn="l">
              <a:lnSpc>
                <a:spcPct val="95000"/>
              </a:lnSpc>
              <a:defRPr sz="1500" b="1">
                <a:latin typeface="+mj-lt"/>
              </a:defRPr>
            </a:lvl1pPr>
          </a:lstStyle>
          <a:p>
            <a:r>
              <a:rPr lang="en-US" dirty="0" smtClean="0"/>
              <a:t>Short title runs here</a:t>
            </a:r>
            <a:endParaRPr lang="en-GB" dirty="0"/>
          </a:p>
        </p:txBody>
      </p:sp>
      <p:sp>
        <p:nvSpPr>
          <p:cNvPr id="11" name="Subtitle 2"/>
          <p:cNvSpPr>
            <a:spLocks noGrp="1"/>
          </p:cNvSpPr>
          <p:nvPr>
            <p:ph type="subTitle" idx="1"/>
          </p:nvPr>
        </p:nvSpPr>
        <p:spPr>
          <a:xfrm>
            <a:off x="864000" y="6087269"/>
            <a:ext cx="9091454" cy="817623"/>
          </a:xfrm>
        </p:spPr>
        <p:txBody>
          <a:bodyPr>
            <a:noAutofit/>
          </a:bodyPr>
          <a:lstStyle>
            <a:lvl1pPr marL="0" indent="0" algn="l">
              <a:spcAft>
                <a:spcPts val="0"/>
              </a:spcAft>
              <a:buNone/>
              <a:defRPr sz="1200" cap="all" baseline="0"/>
            </a:lvl1pPr>
            <a:lvl2pPr marL="377979" indent="0" algn="ctr">
              <a:buNone/>
              <a:defRPr sz="1653"/>
            </a:lvl2pPr>
            <a:lvl3pPr marL="755957" indent="0" algn="ctr">
              <a:buNone/>
              <a:defRPr sz="1488"/>
            </a:lvl3pPr>
            <a:lvl4pPr marL="1133936" indent="0" algn="ctr">
              <a:buNone/>
              <a:defRPr sz="1323"/>
            </a:lvl4pPr>
            <a:lvl5pPr marL="1511915" indent="0" algn="ctr">
              <a:buNone/>
              <a:defRPr sz="1323"/>
            </a:lvl5pPr>
            <a:lvl6pPr marL="1889893" indent="0" algn="ctr">
              <a:buNone/>
              <a:defRPr sz="1323"/>
            </a:lvl6pPr>
            <a:lvl7pPr marL="2267872" indent="0" algn="ctr">
              <a:buNone/>
              <a:defRPr sz="1323"/>
            </a:lvl7pPr>
            <a:lvl8pPr marL="2645851" indent="0" algn="ctr">
              <a:buNone/>
              <a:defRPr sz="1323"/>
            </a:lvl8pPr>
            <a:lvl9pPr marL="3023829" indent="0" algn="ctr">
              <a:buNone/>
              <a:defRPr sz="1323"/>
            </a:lvl9pPr>
          </a:lstStyle>
          <a:p>
            <a:r>
              <a:rPr lang="en-US" smtClean="0"/>
              <a:t>Click to edit Master subtitle style</a:t>
            </a:r>
            <a:endParaRPr lang="en-GB" dirty="0"/>
          </a:p>
        </p:txBody>
      </p:sp>
      <p:sp>
        <p:nvSpPr>
          <p:cNvPr id="14" name="Text Placeholder 6"/>
          <p:cNvSpPr>
            <a:spLocks noGrp="1"/>
          </p:cNvSpPr>
          <p:nvPr>
            <p:ph type="body" sz="quarter" idx="13" hasCustomPrompt="1"/>
          </p:nvPr>
        </p:nvSpPr>
        <p:spPr>
          <a:xfrm>
            <a:off x="864000" y="5332700"/>
            <a:ext cx="9087644" cy="693737"/>
          </a:xfrm>
        </p:spPr>
        <p:txBody>
          <a:bodyPr/>
          <a:lstStyle>
            <a:lvl1pPr algn="l" defTabSz="755957" rtl="0" eaLnBrk="1" latinLnBrk="0" hangingPunct="1">
              <a:lnSpc>
                <a:spcPct val="95000"/>
              </a:lnSpc>
              <a:spcBef>
                <a:spcPct val="0"/>
              </a:spcBef>
              <a:spcAft>
                <a:spcPts val="0"/>
              </a:spcAft>
              <a:buNone/>
              <a:defRPr lang="en-US" sz="1500" b="1" kern="1200" cap="all" baseline="0" dirty="0" smtClean="0">
                <a:solidFill>
                  <a:schemeClr val="tx1"/>
                </a:solidFill>
                <a:latin typeface="+mj-lt"/>
                <a:ea typeface="+mj-ea"/>
                <a:cs typeface="+mj-cs"/>
              </a:defRPr>
            </a:lvl1pPr>
          </a:lstStyle>
          <a:p>
            <a:pPr lvl="0"/>
            <a:r>
              <a:rPr lang="en-US" dirty="0" smtClean="0"/>
              <a:t>Tap to add more lines – these</a:t>
            </a:r>
            <a:br>
              <a:rPr lang="en-US" dirty="0" smtClean="0"/>
            </a:br>
            <a:r>
              <a:rPr lang="en-US" dirty="0" smtClean="0"/>
              <a:t>will not appear in slide footers</a:t>
            </a:r>
          </a:p>
        </p:txBody>
      </p:sp>
      <p:pic>
        <p:nvPicPr>
          <p:cNvPr id="16" name="ASHLogo" descr="ASH_logo_Black.png" hidden="1"/>
          <p:cNvPicPr>
            <a:picLocks noChangeAspect="1"/>
          </p:cNvPicPr>
          <p:nvPr userDrawn="1"/>
        </p:nvPicPr>
        <p:blipFill>
          <a:blip r:embed="rId5"/>
          <a:stretch>
            <a:fillRect/>
          </a:stretch>
        </p:blipFill>
        <p:spPr>
          <a:xfrm>
            <a:off x="709134" y="796226"/>
            <a:ext cx="2529845" cy="652273"/>
          </a:xfrm>
          <a:prstGeom prst="rect">
            <a:avLst/>
          </a:prstGeom>
        </p:spPr>
      </p:pic>
    </p:spTree>
    <p:extLst>
      <p:ext uri="{BB962C8B-B14F-4D97-AF65-F5344CB8AC3E}">
        <p14:creationId xmlns:p14="http://schemas.microsoft.com/office/powerpoint/2010/main" xmlns="" val="3116358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sp>
        <p:nvSpPr>
          <p:cNvPr id="10" name="Rectangle 9"/>
          <p:cNvSpPr/>
          <p:nvPr userDrawn="1"/>
        </p:nvSpPr>
        <p:spPr>
          <a:xfrm>
            <a:off x="251906" y="251837"/>
            <a:ext cx="10188000" cy="705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9"/>
          <p:cNvSpPr>
            <a:spLocks noGrp="1"/>
          </p:cNvSpPr>
          <p:nvPr>
            <p:ph type="body" sz="quarter" idx="18" hasCustomPrompt="1"/>
          </p:nvPr>
        </p:nvSpPr>
        <p:spPr>
          <a:xfrm>
            <a:off x="251906" y="3149044"/>
            <a:ext cx="10188000" cy="1080000"/>
          </a:xfrm>
          <a:solidFill>
            <a:srgbClr val="F8F8F8"/>
          </a:solidFill>
        </p:spPr>
        <p:txBody>
          <a:bodyPr lIns="540000" tIns="72000" rIns="540000" bIns="72000" anchor="ctr" anchorCtr="0"/>
          <a:lstStyle>
            <a:lvl1pPr>
              <a:lnSpc>
                <a:spcPct val="100000"/>
              </a:lnSpc>
              <a:defRPr sz="1800" cap="all" baseline="0">
                <a:solidFill>
                  <a:schemeClr val="tx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Section break – tap to add text</a:t>
            </a:r>
          </a:p>
        </p:txBody>
      </p:sp>
    </p:spTree>
    <p:extLst>
      <p:ext uri="{BB962C8B-B14F-4D97-AF65-F5344CB8AC3E}">
        <p14:creationId xmlns:p14="http://schemas.microsoft.com/office/powerpoint/2010/main" xmlns="" val="4689768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15" name="Rectangle 14"/>
          <p:cNvSpPr/>
          <p:nvPr userDrawn="1"/>
        </p:nvSpPr>
        <p:spPr>
          <a:xfrm>
            <a:off x="251906" y="251837"/>
            <a:ext cx="10188000" cy="7056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GB"/>
          </a:p>
        </p:txBody>
      </p:sp>
      <p:pic>
        <p:nvPicPr>
          <p:cNvPr id="14" name="LogoBlackLarge" descr="C:\Program Files\Microsoft Office\Templates\CCTemplates\images\Badea_black_large.png"/>
          <p:cNvPicPr>
            <a:picLocks/>
          </p:cNvPicPr>
          <p:nvPr userDrawn="1"/>
        </p:nvPicPr>
        <p:blipFill>
          <a:blip r:embed="rId2" cstate="print"/>
          <a:stretch>
            <a:fillRect/>
          </a:stretch>
        </p:blipFill>
        <p:spPr>
          <a:xfrm>
            <a:off x="823168" y="793939"/>
            <a:ext cx="2490221" cy="1078994"/>
          </a:xfrm>
          <a:prstGeom prst="rect">
            <a:avLst/>
          </a:prstGeom>
          <a:blipFill>
            <a:blip r:embed="rId2"/>
            <a:stretch>
              <a:fillRect/>
            </a:stretch>
          </a:blipFill>
        </p:spPr>
      </p:pic>
      <p:sp>
        <p:nvSpPr>
          <p:cNvPr id="10" name="OfficeImprint"/>
          <p:cNvSpPr txBox="1"/>
          <p:nvPr userDrawn="1"/>
        </p:nvSpPr>
        <p:spPr>
          <a:xfrm>
            <a:off x="864000" y="4041732"/>
            <a:ext cx="9134763" cy="2567835"/>
          </a:xfrm>
          <a:prstGeom prst="rect">
            <a:avLst/>
          </a:prstGeom>
          <a:noFill/>
        </p:spPr>
        <p:txBody>
          <a:bodyPr lIns="0" tIns="0" rIns="0" bIns="0" anchor="b" anchorCtr="0"/>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900" b="0" i="0" u="none" strike="noStrike" kern="0" cap="none" spc="0" normalizeH="0" baseline="0" noProof="0" smtClean="0">
                <a:ln>
                  <a:noFill/>
                </a:ln>
                <a:solidFill>
                  <a:srgbClr val="000000"/>
                </a:solidFill>
                <a:effectLst/>
                <a:uLnTx/>
                <a:uFillTx/>
                <a:latin typeface="Arial" pitchFamily="34" charset="0"/>
                <a:cs typeface="Arial" pitchFamily="34" charset="0"/>
              </a:rPr>
              <a:t>Clifford Chance, Via di Villa Sacchetti, 11, 00197 Roma, Italia
© Clifford Chance 2017
Clifford Chance Studio Legale Associato</a:t>
            </a:r>
            <a:endParaRPr kumimoji="0" lang="en-GB" sz="900" b="0" i="0" u="none" strike="noStrike" kern="0" cap="none" spc="0" normalizeH="0" baseline="0" noProof="0" dirty="0">
              <a:ln>
                <a:noFill/>
              </a:ln>
              <a:solidFill>
                <a:srgbClr val="000000"/>
              </a:solidFill>
              <a:effectLst/>
              <a:uLnTx/>
              <a:uFillTx/>
              <a:latin typeface="Arial" pitchFamily="34" charset="0"/>
              <a:cs typeface="Arial" pitchFamily="34" charset="0"/>
            </a:endParaRPr>
          </a:p>
        </p:txBody>
      </p:sp>
      <p:sp>
        <p:nvSpPr>
          <p:cNvPr id="9" name="WebAddressCC"/>
          <p:cNvSpPr txBox="1"/>
          <p:nvPr userDrawn="1"/>
        </p:nvSpPr>
        <p:spPr>
          <a:xfrm>
            <a:off x="869175" y="6768451"/>
            <a:ext cx="3124200" cy="153888"/>
          </a:xfrm>
          <a:prstGeom prst="rect">
            <a:avLst/>
          </a:prstGeom>
          <a:noFill/>
        </p:spPr>
        <p:txBody>
          <a:bodyPr wrap="square" lIns="0" tIns="0" rIns="0" bIns="0" rtlCol="0">
            <a:spAutoFit/>
          </a:bodyPr>
          <a:lstStyle/>
          <a:p>
            <a:r>
              <a:rPr lang="en-GB" sz="1000" spc="40" baseline="0" dirty="0" smtClean="0">
                <a:latin typeface="+mj-lt"/>
              </a:rPr>
              <a:t>WWW.CLIFFORDCHANCE.COM</a:t>
            </a:r>
            <a:endParaRPr lang="en-GB" sz="1000" spc="40" baseline="0" dirty="0">
              <a:latin typeface="+mj-lt"/>
            </a:endParaRPr>
          </a:p>
        </p:txBody>
      </p:sp>
      <p:sp>
        <p:nvSpPr>
          <p:cNvPr id="13" name="OfficeImprintPitchLeft" hidden="1"/>
          <p:cNvSpPr txBox="1">
            <a:spLocks/>
          </p:cNvSpPr>
          <p:nvPr userDrawn="1"/>
        </p:nvSpPr>
        <p:spPr>
          <a:xfrm>
            <a:off x="863986" y="6065902"/>
            <a:ext cx="4103933" cy="719988"/>
          </a:xfrm>
          <a:prstGeom prst="rect">
            <a:avLst/>
          </a:prstGeom>
          <a:noFill/>
        </p:spPr>
        <p:txBody>
          <a:bodyPr lIns="0" tIns="0" rIns="0" bIns="0"/>
          <a:lstStyle/>
          <a:p>
            <a:pPr>
              <a:defRPr/>
            </a:pPr>
            <a:r>
              <a:rPr lang="en-GB" sz="900" smtClean="0"/>
              <a:t>Clifford Chance Pte Ltd, 12 Marina Boulevard, 25th Floor Tower 3,
Marina Bay Financial Centre, Singapore 018982
© Clifford Chance 2016
Clifford Chance Pte Ltd</a:t>
            </a:r>
            <a:endParaRPr lang="en-GB" sz="900" dirty="0"/>
          </a:p>
        </p:txBody>
      </p:sp>
    </p:spTree>
    <p:extLst>
      <p:ext uri="{BB962C8B-B14F-4D97-AF65-F5344CB8AC3E}">
        <p14:creationId xmlns:p14="http://schemas.microsoft.com/office/powerpoint/2010/main" xmlns="" val="38678216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3" name="Content Placeholder"/>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xmlns="" val="10689556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bulleted">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3" name="Content Placeholder"/>
          <p:cNvSpPr>
            <a:spLocks noGrp="1"/>
          </p:cNvSpPr>
          <p:nvPr>
            <p:ph idx="1"/>
          </p:nvPr>
        </p:nvSpPr>
        <p:spPr/>
        <p:txBody>
          <a:bodyPr/>
          <a:lstStyle>
            <a:lvl1pPr marL="266700" indent="-266700">
              <a:spcAft>
                <a:spcPts val="600"/>
              </a:spcAft>
              <a:buFont typeface="Arial" panose="020B0604020202020204" pitchFamily="34" charset="0"/>
              <a:buChar char="•"/>
              <a:defRPr sz="1800"/>
            </a:lvl1pPr>
            <a:lvl2pPr marL="539750" indent="-273050">
              <a:spcAft>
                <a:spcPts val="600"/>
              </a:spcAft>
              <a:buFont typeface="Arial" panose="020B0604020202020204" pitchFamily="34" charset="0"/>
              <a:buChar char="–"/>
              <a:defRPr sz="1800" b="0">
                <a:solidFill>
                  <a:schemeClr val="tx1"/>
                </a:solidFill>
              </a:defRPr>
            </a:lvl2pPr>
            <a:lvl3pPr marL="806450" indent="-266700">
              <a:spcAft>
                <a:spcPts val="600"/>
              </a:spcAft>
              <a:buFont typeface="Arial" panose="020B0604020202020204" pitchFamily="34" charset="0"/>
              <a:buChar char="–"/>
              <a:defRPr sz="1800"/>
            </a:lvl3pPr>
          </a:lstStyle>
          <a:p>
            <a:pPr lvl="0"/>
            <a:r>
              <a:rPr lang="en-US" smtClean="0"/>
              <a:t>Click to edit Master text styles</a:t>
            </a:r>
          </a:p>
          <a:p>
            <a:pPr lvl="1"/>
            <a:r>
              <a:rPr lang="en-US" smtClean="0"/>
              <a:t>Second level</a:t>
            </a:r>
          </a:p>
          <a:p>
            <a:pPr lvl="2"/>
            <a:r>
              <a:rPr lang="en-US" smtClean="0"/>
              <a:t>Third level</a:t>
            </a:r>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xmlns="" val="15018803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thirds">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3" name="Content Placeholder"/>
          <p:cNvSpPr>
            <a:spLocks noGrp="1"/>
          </p:cNvSpPr>
          <p:nvPr>
            <p:ph idx="1"/>
          </p:nvPr>
        </p:nvSpPr>
        <p:spPr>
          <a:xfrm>
            <a:off x="720001" y="2296160"/>
            <a:ext cx="6220550" cy="468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xmlns="" val="14281158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3" name="Content Placeholder"/>
          <p:cNvSpPr>
            <a:spLocks noGrp="1"/>
          </p:cNvSpPr>
          <p:nvPr>
            <p:ph idx="1"/>
          </p:nvPr>
        </p:nvSpPr>
        <p:spPr>
          <a:xfrm>
            <a:off x="720001" y="2349500"/>
            <a:ext cx="4550500" cy="4626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
        <p:nvSpPr>
          <p:cNvPr id="15" name="Content Placeholder"/>
          <p:cNvSpPr>
            <a:spLocks noGrp="1"/>
          </p:cNvSpPr>
          <p:nvPr>
            <p:ph idx="19"/>
          </p:nvPr>
        </p:nvSpPr>
        <p:spPr>
          <a:xfrm>
            <a:off x="5603587" y="2349500"/>
            <a:ext cx="4550500" cy="4626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0252790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lumn with call-out box">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15" name="Quotation"/>
          <p:cNvSpPr>
            <a:spLocks noGrp="1"/>
          </p:cNvSpPr>
          <p:nvPr>
            <p:ph type="body" sz="quarter" idx="22"/>
          </p:nvPr>
        </p:nvSpPr>
        <p:spPr>
          <a:xfrm>
            <a:off x="7173913" y="1331778"/>
            <a:ext cx="3517900" cy="1533660"/>
          </a:xfrm>
          <a:solidFill>
            <a:schemeClr val="accent1"/>
          </a:solidFill>
        </p:spPr>
        <p:txBody>
          <a:bodyPr lIns="540000" tIns="252000" rIns="540000" bIns="72000"/>
          <a:lstStyle>
            <a:lvl1pPr>
              <a:lnSpc>
                <a:spcPct val="100000"/>
              </a:lnSpc>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p:txBody>
      </p:sp>
      <p:sp>
        <p:nvSpPr>
          <p:cNvPr id="13" name="Content Placeholder 3"/>
          <p:cNvSpPr>
            <a:spLocks noGrp="1"/>
          </p:cNvSpPr>
          <p:nvPr>
            <p:ph idx="20"/>
          </p:nvPr>
        </p:nvSpPr>
        <p:spPr>
          <a:xfrm>
            <a:off x="7140287" y="3251200"/>
            <a:ext cx="3013800" cy="37249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Content Placeholder 2"/>
          <p:cNvSpPr>
            <a:spLocks noGrp="1"/>
          </p:cNvSpPr>
          <p:nvPr>
            <p:ph idx="21"/>
          </p:nvPr>
        </p:nvSpPr>
        <p:spPr>
          <a:xfrm>
            <a:off x="3930144" y="3251200"/>
            <a:ext cx="3013800" cy="37249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 name="Content Placeholder"/>
          <p:cNvSpPr>
            <a:spLocks noGrp="1"/>
          </p:cNvSpPr>
          <p:nvPr>
            <p:ph idx="1"/>
          </p:nvPr>
        </p:nvSpPr>
        <p:spPr>
          <a:xfrm>
            <a:off x="720001" y="3251200"/>
            <a:ext cx="3013800" cy="37249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xmlns="" val="400565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11" name="Slide Number Placeholder"/>
          <p:cNvSpPr>
            <a:spLocks noGrp="1"/>
          </p:cNvSpPr>
          <p:nvPr>
            <p:ph type="sldNum" sz="quarter" idx="4"/>
          </p:nvPr>
        </p:nvSpPr>
        <p:spPr>
          <a:xfrm>
            <a:off x="9689306" y="7173485"/>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4" name="Footnote box"/>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13" name="Content Placeholder 3"/>
          <p:cNvSpPr>
            <a:spLocks noGrp="1"/>
          </p:cNvSpPr>
          <p:nvPr>
            <p:ph idx="20"/>
          </p:nvPr>
        </p:nvSpPr>
        <p:spPr>
          <a:xfrm>
            <a:off x="7140287" y="2349500"/>
            <a:ext cx="3013800" cy="4626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Content Placeholder 2"/>
          <p:cNvSpPr>
            <a:spLocks noGrp="1"/>
          </p:cNvSpPr>
          <p:nvPr>
            <p:ph idx="21"/>
          </p:nvPr>
        </p:nvSpPr>
        <p:spPr>
          <a:xfrm>
            <a:off x="3930144" y="2349500"/>
            <a:ext cx="3013800" cy="4626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 name="Content Placeholder"/>
          <p:cNvSpPr>
            <a:spLocks noGrp="1"/>
          </p:cNvSpPr>
          <p:nvPr>
            <p:ph idx="1"/>
          </p:nvPr>
        </p:nvSpPr>
        <p:spPr>
          <a:xfrm>
            <a:off x="720001" y="2349500"/>
            <a:ext cx="3013800" cy="4626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Introduction"/>
          <p:cNvSpPr>
            <a:spLocks noGrp="1"/>
          </p:cNvSpPr>
          <p:nvPr>
            <p:ph type="body" sz="quarter" idx="17"/>
          </p:nvPr>
        </p:nvSpPr>
        <p:spPr>
          <a:xfrm>
            <a:off x="720001" y="1369878"/>
            <a:ext cx="6211044" cy="924059"/>
          </a:xfrm>
        </p:spPr>
        <p:txBody>
          <a:bodyPr>
            <a:noAutofit/>
          </a:bodyPr>
          <a:lstStyle>
            <a:lvl1pPr>
              <a:defRPr sz="1800" b="1">
                <a:solidFill>
                  <a:schemeClr val="tx2"/>
                </a:solidFill>
              </a:defRPr>
            </a:lvl1pPr>
          </a:lstStyle>
          <a:p>
            <a:pPr lvl="0"/>
            <a:r>
              <a:rPr lang="en-US" smtClean="0"/>
              <a:t>Click to edit Master text styles</a:t>
            </a:r>
          </a:p>
        </p:txBody>
      </p:sp>
      <p:sp>
        <p:nvSpPr>
          <p:cNvPr id="8" name="Subtitle"/>
          <p:cNvSpPr>
            <a:spLocks noGrp="1"/>
          </p:cNvSpPr>
          <p:nvPr>
            <p:ph type="body" sz="quarter" idx="16"/>
          </p:nvPr>
        </p:nvSpPr>
        <p:spPr>
          <a:xfrm>
            <a:off x="720001" y="768899"/>
            <a:ext cx="6211044" cy="586800"/>
          </a:xfrm>
        </p:spPr>
        <p:txBody>
          <a:bodyPr>
            <a:noAutofit/>
          </a:bodyPr>
          <a:lstStyle>
            <a:lvl1pPr>
              <a:defRPr sz="1800" b="0" cap="all" baseline="0">
                <a:solidFill>
                  <a:schemeClr val="tx2"/>
                </a:solidFill>
              </a:defRPr>
            </a:lvl1pPr>
          </a:lstStyle>
          <a:p>
            <a:pPr lvl="0"/>
            <a:r>
              <a:rPr lang="en-US" smtClean="0"/>
              <a:t>Click to edit Master text styles</a:t>
            </a:r>
          </a:p>
        </p:txBody>
      </p:sp>
      <p:sp>
        <p:nvSpPr>
          <p:cNvPr id="7" name="Title"/>
          <p:cNvSpPr>
            <a:spLocks noGrp="1"/>
          </p:cNvSpPr>
          <p:nvPr>
            <p:ph type="title"/>
          </p:nvPr>
        </p:nvSpPr>
        <p:spPr>
          <a:xfrm>
            <a:off x="720000" y="498475"/>
            <a:ext cx="6211044" cy="223200"/>
          </a:xfrm>
        </p:spPr>
        <p:txBody>
          <a:bodyPr/>
          <a:lstStyle/>
          <a:p>
            <a:r>
              <a:rPr lang="en-US" smtClean="0"/>
              <a:t>Click to edit Master title style</a:t>
            </a:r>
            <a:endParaRPr lang="en-GB" dirty="0"/>
          </a:p>
        </p:txBody>
      </p:sp>
    </p:spTree>
    <p:extLst>
      <p:ext uri="{BB962C8B-B14F-4D97-AF65-F5344CB8AC3E}">
        <p14:creationId xmlns:p14="http://schemas.microsoft.com/office/powerpoint/2010/main" xmlns="" val="3966084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with title and footnotes">
    <p:spTree>
      <p:nvGrpSpPr>
        <p:cNvPr id="1" name=""/>
        <p:cNvGrpSpPr/>
        <p:nvPr/>
      </p:nvGrpSpPr>
      <p:grpSpPr>
        <a:xfrm>
          <a:off x="0" y="0"/>
          <a:ext cx="0" cy="0"/>
          <a:chOff x="0" y="0"/>
          <a:chExt cx="0" cy="0"/>
        </a:xfrm>
      </p:grpSpPr>
      <p:sp>
        <p:nvSpPr>
          <p:cNvPr id="2" name="Title 1"/>
          <p:cNvSpPr>
            <a:spLocks noGrp="1"/>
          </p:cNvSpPr>
          <p:nvPr>
            <p:ph type="title"/>
          </p:nvPr>
        </p:nvSpPr>
        <p:spPr>
          <a:xfrm>
            <a:off x="720000" y="498475"/>
            <a:ext cx="7978706" cy="461962"/>
          </a:xfrm>
        </p:spPr>
        <p:txBody>
          <a:bodyPr/>
          <a:lstStyle/>
          <a:p>
            <a:r>
              <a:rPr lang="en-US" smtClean="0"/>
              <a:t>Click to edit Master title style</a:t>
            </a:r>
            <a:endParaRPr lang="en-GB" dirty="0"/>
          </a:p>
        </p:txBody>
      </p:sp>
      <p:sp>
        <p:nvSpPr>
          <p:cNvPr id="6" name="Slide Number Placeholder 5"/>
          <p:cNvSpPr>
            <a:spLocks noGrp="1"/>
          </p:cNvSpPr>
          <p:nvPr>
            <p:ph type="sldNum" sz="quarter" idx="12"/>
          </p:nvPr>
        </p:nvSpPr>
        <p:spPr>
          <a:xfrm>
            <a:off x="9689306" y="7173488"/>
            <a:ext cx="464781" cy="180000"/>
          </a:xfrm>
        </p:spPr>
        <p:txBody>
          <a:bodyPr/>
          <a:lstStyle/>
          <a:p>
            <a:fld id="{35F722AE-BBFF-4D7A-AA85-5D85283FEA1E}" type="slidenum">
              <a:rPr lang="en-GB" smtClean="0"/>
              <a:pPr/>
              <a:t>‹N›</a:t>
            </a:fld>
            <a:endParaRPr lang="en-GB"/>
          </a:p>
        </p:txBody>
      </p:sp>
      <p:sp>
        <p:nvSpPr>
          <p:cNvPr id="9" name="Text Placeholder 3"/>
          <p:cNvSpPr>
            <a:spLocks noGrp="1"/>
          </p:cNvSpPr>
          <p:nvPr>
            <p:ph type="body" sz="quarter" idx="18" hasCustomPrompt="1"/>
          </p:nvPr>
        </p:nvSpPr>
        <p:spPr>
          <a:xfrm>
            <a:off x="720354" y="6993782"/>
            <a:ext cx="6216650" cy="203200"/>
          </a:xfrm>
        </p:spPr>
        <p:txBody>
          <a:bodyPr anchor="b" anchorCtr="0"/>
          <a:lstStyle>
            <a:lvl1pPr>
              <a:defRPr lang="en-US" sz="600" kern="1200" cap="none" baseline="0" dirty="0" smtClean="0">
                <a:solidFill>
                  <a:schemeClr val="tx2"/>
                </a:solidFill>
                <a:latin typeface="+mn-lt"/>
                <a:ea typeface="MS Mincho"/>
                <a:cs typeface="+mn-cs"/>
              </a:defRPr>
            </a:lvl1pPr>
          </a:lstStyle>
          <a:p>
            <a:pPr lvl="0"/>
            <a:r>
              <a:rPr lang="en-US" dirty="0" smtClean="0"/>
              <a:t>Tap to add a footnote</a:t>
            </a:r>
          </a:p>
        </p:txBody>
      </p:sp>
      <p:sp>
        <p:nvSpPr>
          <p:cNvPr id="12" name="Footer Placeholder 4"/>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smtClean="0"/>
              <a:t>Short title runs here</a:t>
            </a:r>
            <a:endParaRPr lang="en-GB" dirty="0"/>
          </a:p>
        </p:txBody>
      </p:sp>
    </p:spTree>
    <p:extLst>
      <p:ext uri="{BB962C8B-B14F-4D97-AF65-F5344CB8AC3E}">
        <p14:creationId xmlns:p14="http://schemas.microsoft.com/office/powerpoint/2010/main" xmlns="" val="4444372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9689306" y="7173487"/>
            <a:ext cx="464781" cy="180000"/>
          </a:xfrm>
        </p:spPr>
        <p:txBody>
          <a:bodyPr/>
          <a:lstStyle/>
          <a:p>
            <a:fld id="{35F722AE-BBFF-4D7A-AA85-5D85283FEA1E}" type="slidenum">
              <a:rPr lang="en-GB" smtClean="0"/>
              <a:pPr/>
              <a:t>‹N›</a:t>
            </a:fld>
            <a:endParaRPr lang="en-GB"/>
          </a:p>
        </p:txBody>
      </p:sp>
      <p:sp>
        <p:nvSpPr>
          <p:cNvPr id="12" name="Footer Placeholder 4"/>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smtClean="0"/>
              <a:t>Short title runs here</a:t>
            </a:r>
            <a:endParaRPr lang="en-GB" dirty="0"/>
          </a:p>
        </p:txBody>
      </p:sp>
    </p:spTree>
    <p:extLst>
      <p:ext uri="{BB962C8B-B14F-4D97-AF65-F5344CB8AC3E}">
        <p14:creationId xmlns:p14="http://schemas.microsoft.com/office/powerpoint/2010/main" xmlns="" val="135991627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p:cNvSpPr>
            <a:spLocks noGrp="1"/>
          </p:cNvSpPr>
          <p:nvPr>
            <p:ph type="sldNum" sz="quarter" idx="4"/>
          </p:nvPr>
        </p:nvSpPr>
        <p:spPr>
          <a:xfrm>
            <a:off x="9689306" y="7172592"/>
            <a:ext cx="464781" cy="180000"/>
          </a:xfrm>
          <a:prstGeom prst="rect">
            <a:avLst/>
          </a:prstGeom>
        </p:spPr>
        <p:txBody>
          <a:bodyPr vert="horz" lIns="0" tIns="0" rIns="0" bIns="0" rtlCol="0" anchor="ctr"/>
          <a:lstStyle>
            <a:lvl1pPr algn="r">
              <a:defRPr sz="600">
                <a:solidFill>
                  <a:schemeClr val="tx2"/>
                </a:solidFill>
              </a:defRPr>
            </a:lvl1pPr>
          </a:lstStyle>
          <a:p>
            <a:fld id="{35F722AE-BBFF-4D7A-AA85-5D85283FEA1E}" type="slidenum">
              <a:rPr lang="en-GB" smtClean="0"/>
              <a:pPr/>
              <a:t>‹N›</a:t>
            </a:fld>
            <a:endParaRPr lang="en-GB" dirty="0"/>
          </a:p>
        </p:txBody>
      </p:sp>
      <p:sp>
        <p:nvSpPr>
          <p:cNvPr id="8" name="Clifford Chance"/>
          <p:cNvSpPr txBox="1"/>
          <p:nvPr userDrawn="1"/>
        </p:nvSpPr>
        <p:spPr>
          <a:xfrm>
            <a:off x="9794081" y="7167446"/>
            <a:ext cx="184327" cy="180000"/>
          </a:xfrm>
          <a:prstGeom prst="rect">
            <a:avLst/>
          </a:prstGeom>
          <a:noFill/>
        </p:spPr>
        <p:txBody>
          <a:bodyPr wrap="square" lIns="0" tIns="0" rIns="0" bIns="0" rtlCol="0" anchor="ctr">
            <a:noAutofit/>
          </a:bodyPr>
          <a:lstStyle>
            <a:defPPr>
              <a:defRPr lang="en-US"/>
            </a:defPPr>
            <a:lvl1pPr marL="0" algn="l" defTabSz="1042873" rtl="0" eaLnBrk="1" latinLnBrk="0" hangingPunct="1">
              <a:defRPr sz="2053" kern="1200">
                <a:solidFill>
                  <a:schemeClr val="tx1"/>
                </a:solidFill>
                <a:latin typeface="+mn-lt"/>
                <a:ea typeface="+mn-ea"/>
                <a:cs typeface="+mn-cs"/>
              </a:defRPr>
            </a:lvl1pPr>
            <a:lvl2pPr marL="521437" algn="l" defTabSz="1042873" rtl="0" eaLnBrk="1" latinLnBrk="0" hangingPunct="1">
              <a:defRPr sz="2053" kern="1200">
                <a:solidFill>
                  <a:schemeClr val="tx1"/>
                </a:solidFill>
                <a:latin typeface="+mn-lt"/>
                <a:ea typeface="+mn-ea"/>
                <a:cs typeface="+mn-cs"/>
              </a:defRPr>
            </a:lvl2pPr>
            <a:lvl3pPr marL="1042873" algn="l" defTabSz="1042873" rtl="0" eaLnBrk="1" latinLnBrk="0" hangingPunct="1">
              <a:defRPr sz="2053" kern="1200">
                <a:solidFill>
                  <a:schemeClr val="tx1"/>
                </a:solidFill>
                <a:latin typeface="+mn-lt"/>
                <a:ea typeface="+mn-ea"/>
                <a:cs typeface="+mn-cs"/>
              </a:defRPr>
            </a:lvl3pPr>
            <a:lvl4pPr marL="1564310" algn="l" defTabSz="1042873" rtl="0" eaLnBrk="1" latinLnBrk="0" hangingPunct="1">
              <a:defRPr sz="2053" kern="1200">
                <a:solidFill>
                  <a:schemeClr val="tx1"/>
                </a:solidFill>
                <a:latin typeface="+mn-lt"/>
                <a:ea typeface="+mn-ea"/>
                <a:cs typeface="+mn-cs"/>
              </a:defRPr>
            </a:lvl4pPr>
            <a:lvl5pPr marL="2085746" algn="l" defTabSz="1042873" rtl="0" eaLnBrk="1" latinLnBrk="0" hangingPunct="1">
              <a:defRPr sz="2053" kern="1200">
                <a:solidFill>
                  <a:schemeClr val="tx1"/>
                </a:solidFill>
                <a:latin typeface="+mn-lt"/>
                <a:ea typeface="+mn-ea"/>
                <a:cs typeface="+mn-cs"/>
              </a:defRPr>
            </a:lvl5pPr>
            <a:lvl6pPr marL="2607183" algn="l" defTabSz="1042873" rtl="0" eaLnBrk="1" latinLnBrk="0" hangingPunct="1">
              <a:defRPr sz="2053" kern="1200">
                <a:solidFill>
                  <a:schemeClr val="tx1"/>
                </a:solidFill>
                <a:latin typeface="+mn-lt"/>
                <a:ea typeface="+mn-ea"/>
                <a:cs typeface="+mn-cs"/>
              </a:defRPr>
            </a:lvl6pPr>
            <a:lvl7pPr marL="3128620" algn="l" defTabSz="1042873" rtl="0" eaLnBrk="1" latinLnBrk="0" hangingPunct="1">
              <a:defRPr sz="2053" kern="1200">
                <a:solidFill>
                  <a:schemeClr val="tx1"/>
                </a:solidFill>
                <a:latin typeface="+mn-lt"/>
                <a:ea typeface="+mn-ea"/>
                <a:cs typeface="+mn-cs"/>
              </a:defRPr>
            </a:lvl7pPr>
            <a:lvl8pPr marL="3650056" algn="l" defTabSz="1042873" rtl="0" eaLnBrk="1" latinLnBrk="0" hangingPunct="1">
              <a:defRPr sz="2053" kern="1200">
                <a:solidFill>
                  <a:schemeClr val="tx1"/>
                </a:solidFill>
                <a:latin typeface="+mn-lt"/>
                <a:ea typeface="+mn-ea"/>
                <a:cs typeface="+mn-cs"/>
              </a:defRPr>
            </a:lvl8pPr>
            <a:lvl9pPr marL="4171493" algn="l" defTabSz="1042873" rtl="0" eaLnBrk="1" latinLnBrk="0" hangingPunct="1">
              <a:defRPr sz="2053" kern="1200">
                <a:solidFill>
                  <a:schemeClr val="tx1"/>
                </a:solidFill>
                <a:latin typeface="+mn-lt"/>
                <a:ea typeface="+mn-ea"/>
                <a:cs typeface="+mn-cs"/>
              </a:defRPr>
            </a:lvl9pPr>
          </a:lstStyle>
          <a:p>
            <a:pPr algn="r"/>
            <a:r>
              <a:rPr lang="en-GB" sz="600" spc="40" baseline="0" dirty="0" smtClean="0">
                <a:solidFill>
                  <a:schemeClr val="tx2"/>
                </a:solidFill>
              </a:rPr>
              <a:t>|</a:t>
            </a:r>
            <a:endParaRPr lang="en-GB" sz="600" spc="40" baseline="0" dirty="0">
              <a:solidFill>
                <a:schemeClr val="tx2"/>
              </a:solidFill>
            </a:endParaRPr>
          </a:p>
        </p:txBody>
      </p:sp>
      <p:sp>
        <p:nvSpPr>
          <p:cNvPr id="9" name="MarketingEntityText"/>
          <p:cNvSpPr txBox="1"/>
          <p:nvPr userDrawn="1"/>
        </p:nvSpPr>
        <p:spPr>
          <a:xfrm>
            <a:off x="7568921" y="7103608"/>
            <a:ext cx="2395057" cy="320304"/>
          </a:xfrm>
          <a:prstGeom prst="rect">
            <a:avLst/>
          </a:prstGeom>
        </p:spPr>
        <p:txBody>
          <a:bodyPr vert="horz" lIns="104299" tIns="52149" rIns="104299" bIns="52149" rtlCol="0" anchor="ctr"/>
          <a:lstStyle/>
          <a:p>
            <a:pPr algn="r" rtl="0" fontAlgn="auto">
              <a:spcBef>
                <a:spcPts val="0"/>
              </a:spcBef>
              <a:spcAft>
                <a:spcPts val="0"/>
              </a:spcAft>
              <a:defRPr/>
            </a:pPr>
            <a:r>
              <a:rPr lang="en-GB" sz="600" kern="1200" cap="all" spc="0" baseline="0" smtClean="0">
                <a:solidFill>
                  <a:schemeClr val="tx2"/>
                </a:solidFill>
                <a:latin typeface="+mn-lt"/>
                <a:ea typeface="+mn-ea"/>
                <a:cs typeface="+mn-cs"/>
              </a:rPr>
              <a:t>Clifford Chance</a:t>
            </a:r>
            <a:endParaRPr lang="en-GB" sz="600" kern="1200" cap="all" spc="0" baseline="0" dirty="0" smtClean="0">
              <a:solidFill>
                <a:schemeClr val="tx2"/>
              </a:solidFill>
              <a:latin typeface="+mn-lt"/>
              <a:ea typeface="+mn-ea"/>
              <a:cs typeface="+mn-cs"/>
            </a:endParaRPr>
          </a:p>
        </p:txBody>
      </p:sp>
      <p:sp>
        <p:nvSpPr>
          <p:cNvPr id="10" name="Footer Placeholder"/>
          <p:cNvSpPr>
            <a:spLocks noGrp="1"/>
          </p:cNvSpPr>
          <p:nvPr>
            <p:ph type="ftr" sz="quarter" idx="3"/>
          </p:nvPr>
        </p:nvSpPr>
        <p:spPr>
          <a:xfrm>
            <a:off x="720000" y="7182000"/>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Short title runs here</a:t>
            </a:r>
            <a:endParaRPr lang="en-GB" dirty="0"/>
          </a:p>
        </p:txBody>
      </p:sp>
      <p:sp>
        <p:nvSpPr>
          <p:cNvPr id="3" name="Text Placeholder"/>
          <p:cNvSpPr>
            <a:spLocks noGrp="1"/>
          </p:cNvSpPr>
          <p:nvPr>
            <p:ph type="body" idx="1"/>
          </p:nvPr>
        </p:nvSpPr>
        <p:spPr>
          <a:xfrm>
            <a:off x="720000" y="2296160"/>
            <a:ext cx="9434087" cy="46800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p:cNvSpPr>
            <a:spLocks noGrp="1"/>
          </p:cNvSpPr>
          <p:nvPr>
            <p:ph type="title"/>
          </p:nvPr>
        </p:nvSpPr>
        <p:spPr>
          <a:xfrm>
            <a:off x="720000" y="498475"/>
            <a:ext cx="6211044" cy="1625600"/>
          </a:xfrm>
          <a:prstGeom prst="rect">
            <a:avLst/>
          </a:prstGeom>
        </p:spPr>
        <p:txBody>
          <a:bodyPr vert="horz" lIns="0" tIns="0" rIns="0" bIns="0" rtlCol="0" anchor="t">
            <a:noAutofit/>
          </a:bodyPr>
          <a:lstStyle/>
          <a:p>
            <a:r>
              <a:rPr lang="en-US" smtClean="0"/>
              <a:t>Click to edit Master title style</a:t>
            </a:r>
            <a:endParaRPr lang="en-GB" dirty="0"/>
          </a:p>
        </p:txBody>
      </p:sp>
    </p:spTree>
    <p:extLst>
      <p:ext uri="{BB962C8B-B14F-4D97-AF65-F5344CB8AC3E}">
        <p14:creationId xmlns:p14="http://schemas.microsoft.com/office/powerpoint/2010/main" xmlns="" val="1807277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1" r:id="rId3"/>
    <p:sldLayoutId id="2147483666" r:id="rId4"/>
    <p:sldLayoutId id="2147483670" r:id="rId5"/>
    <p:sldLayoutId id="2147483667" r:id="rId6"/>
    <p:sldLayoutId id="2147483668" r:id="rId7"/>
    <p:sldLayoutId id="2147483656" r:id="rId8"/>
    <p:sldLayoutId id="2147483669" r:id="rId9"/>
    <p:sldLayoutId id="2147483664" r:id="rId10"/>
    <p:sldLayoutId id="2147483660"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hf hdr="0" dt="0"/>
  <p:txStyles>
    <p:titleStyle>
      <a:lvl1pPr algn="l" defTabSz="755957" rtl="0" eaLnBrk="1" latinLnBrk="0" hangingPunct="1">
        <a:lnSpc>
          <a:spcPct val="100000"/>
        </a:lnSpc>
        <a:spcBef>
          <a:spcPct val="0"/>
        </a:spcBef>
        <a:buNone/>
        <a:defRPr sz="1800" kern="1200" cap="all" baseline="0">
          <a:solidFill>
            <a:schemeClr val="tx1"/>
          </a:solidFill>
          <a:latin typeface="+mj-lt"/>
          <a:ea typeface="+mj-ea"/>
          <a:cs typeface="+mj-cs"/>
        </a:defRPr>
      </a:lvl1pPr>
    </p:titleStyle>
    <p:bodyStyle>
      <a:lvl1pPr marL="0" indent="0" algn="l" defTabSz="755957" rtl="0" eaLnBrk="1" latinLnBrk="0" hangingPunct="1">
        <a:lnSpc>
          <a:spcPct val="11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1pPr>
      <a:lvl2pPr marL="0" indent="0" algn="l" defTabSz="755957" rtl="0" eaLnBrk="1" latinLnBrk="0" hangingPunct="1">
        <a:lnSpc>
          <a:spcPct val="110000"/>
        </a:lnSpc>
        <a:spcBef>
          <a:spcPts val="0"/>
        </a:spcBef>
        <a:buFont typeface="Arial" panose="020B0604020202020204" pitchFamily="34" charset="0"/>
        <a:buNone/>
        <a:defRPr sz="1500" b="1" kern="1200">
          <a:solidFill>
            <a:schemeClr val="accent1"/>
          </a:solidFill>
          <a:latin typeface="+mn-lt"/>
          <a:ea typeface="+mn-ea"/>
          <a:cs typeface="+mn-cs"/>
        </a:defRPr>
      </a:lvl2pPr>
      <a:lvl3pPr marL="0" indent="0" algn="l" defTabSz="755957" rtl="0" eaLnBrk="1" latinLnBrk="0" hangingPunct="1">
        <a:lnSpc>
          <a:spcPct val="110000"/>
        </a:lnSpc>
        <a:spcBef>
          <a:spcPts val="0"/>
        </a:spcBef>
        <a:spcAft>
          <a:spcPts val="600"/>
        </a:spcAft>
        <a:buFont typeface="Arial" panose="020B0604020202020204" pitchFamily="34" charset="0"/>
        <a:buNone/>
        <a:defRPr sz="1500" kern="1200">
          <a:solidFill>
            <a:schemeClr val="tx1"/>
          </a:solidFill>
          <a:latin typeface="+mn-lt"/>
          <a:ea typeface="+mn-ea"/>
          <a:cs typeface="+mn-cs"/>
        </a:defRPr>
      </a:lvl3pPr>
      <a:lvl4pPr marL="120650" indent="-120650" algn="l" defTabSz="755957" rtl="0" eaLnBrk="1" latinLnBrk="0" hangingPunct="1">
        <a:lnSpc>
          <a:spcPct val="110000"/>
        </a:lnSpc>
        <a:spcBef>
          <a:spcPts val="0"/>
        </a:spcBef>
        <a:spcAft>
          <a:spcPts val="900"/>
        </a:spcAft>
        <a:buClr>
          <a:schemeClr val="tx1"/>
        </a:buClr>
        <a:buFont typeface="Symbol" panose="05050102010706020507" pitchFamily="18" charset="2"/>
        <a:buChar char=""/>
        <a:defRPr sz="1200" kern="1200">
          <a:solidFill>
            <a:schemeClr val="tx1"/>
          </a:solidFill>
          <a:latin typeface="+mn-lt"/>
          <a:ea typeface="+mn-ea"/>
          <a:cs typeface="+mn-cs"/>
        </a:defRPr>
      </a:lvl4pPr>
      <a:lvl5pPr marL="247650" indent="-127000" algn="l" defTabSz="755957" rtl="0" eaLnBrk="1" latinLnBrk="0" hangingPunct="1">
        <a:lnSpc>
          <a:spcPct val="110000"/>
        </a:lnSpc>
        <a:spcBef>
          <a:spcPts val="0"/>
        </a:spcBef>
        <a:spcAft>
          <a:spcPts val="600"/>
        </a:spcAft>
        <a:buClr>
          <a:schemeClr val="tx1"/>
        </a:buClr>
        <a:buFont typeface="Bree Rg" panose="02000503000000020004" pitchFamily="50" charset="0"/>
        <a:buChar char="–"/>
        <a:defRPr sz="1200" kern="1200">
          <a:solidFill>
            <a:schemeClr val="tx1"/>
          </a:solidFill>
          <a:latin typeface="+mn-lt"/>
          <a:ea typeface="+mn-ea"/>
          <a:cs typeface="+mn-cs"/>
        </a:defRPr>
      </a:lvl5pPr>
      <a:lvl6pPr marL="369888" indent="-119063" algn="l" defTabSz="755957" rtl="0" eaLnBrk="1" latinLnBrk="0" hangingPunct="1">
        <a:lnSpc>
          <a:spcPct val="90000"/>
        </a:lnSpc>
        <a:spcBef>
          <a:spcPts val="0"/>
        </a:spcBef>
        <a:spcAft>
          <a:spcPts val="600"/>
        </a:spcAft>
        <a:buClr>
          <a:schemeClr val="tx1"/>
        </a:buClr>
        <a:buFont typeface="Bree Rg" panose="02000503000000020004" pitchFamily="50" charset="0"/>
        <a:buChar char="–"/>
        <a:defRPr sz="1200" kern="1200">
          <a:solidFill>
            <a:schemeClr val="tx1"/>
          </a:solidFill>
          <a:latin typeface="+mn-lt"/>
          <a:ea typeface="+mn-ea"/>
          <a:cs typeface="+mn-cs"/>
        </a:defRPr>
      </a:lvl6pPr>
      <a:lvl7pPr marL="523875" indent="-149225" algn="l" defTabSz="755957" rtl="0" eaLnBrk="1" latinLnBrk="0" hangingPunct="1">
        <a:lnSpc>
          <a:spcPct val="90000"/>
        </a:lnSpc>
        <a:spcBef>
          <a:spcPts val="0"/>
        </a:spcBef>
        <a:spcAft>
          <a:spcPts val="600"/>
        </a:spcAft>
        <a:buClr>
          <a:schemeClr val="tx1"/>
        </a:buClr>
        <a:buFont typeface="Bree Rg" panose="02000503000000020004" pitchFamily="50" charset="0"/>
        <a:buChar char="–"/>
        <a:defRPr lang="en-GB" sz="1200" kern="1200" dirty="0">
          <a:solidFill>
            <a:schemeClr val="tx1"/>
          </a:solidFill>
          <a:latin typeface="+mn-lt"/>
          <a:ea typeface="+mn-ea"/>
          <a:cs typeface="+mn-cs"/>
        </a:defRPr>
      </a:lvl7pPr>
      <a:lvl8pPr marL="2834840" indent="-188989" algn="l" defTabSz="755957"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819" indent="-188989" algn="l" defTabSz="755957"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57" rtl="0" eaLnBrk="1" latinLnBrk="0" hangingPunct="1">
        <a:defRPr sz="1488" kern="1200">
          <a:solidFill>
            <a:schemeClr val="tx1"/>
          </a:solidFill>
          <a:latin typeface="+mn-lt"/>
          <a:ea typeface="+mn-ea"/>
          <a:cs typeface="+mn-cs"/>
        </a:defRPr>
      </a:lvl1pPr>
      <a:lvl2pPr marL="377979" algn="l" defTabSz="755957" rtl="0" eaLnBrk="1" latinLnBrk="0" hangingPunct="1">
        <a:defRPr sz="1488" kern="1200">
          <a:solidFill>
            <a:schemeClr val="tx1"/>
          </a:solidFill>
          <a:latin typeface="+mn-lt"/>
          <a:ea typeface="+mn-ea"/>
          <a:cs typeface="+mn-cs"/>
        </a:defRPr>
      </a:lvl2pPr>
      <a:lvl3pPr marL="755957" algn="l" defTabSz="755957" rtl="0" eaLnBrk="1" latinLnBrk="0" hangingPunct="1">
        <a:defRPr sz="1488" kern="1200">
          <a:solidFill>
            <a:schemeClr val="tx1"/>
          </a:solidFill>
          <a:latin typeface="+mn-lt"/>
          <a:ea typeface="+mn-ea"/>
          <a:cs typeface="+mn-cs"/>
        </a:defRPr>
      </a:lvl3pPr>
      <a:lvl4pPr marL="1133936" algn="l" defTabSz="755957" rtl="0" eaLnBrk="1" latinLnBrk="0" hangingPunct="1">
        <a:defRPr sz="1488" kern="1200">
          <a:solidFill>
            <a:schemeClr val="tx1"/>
          </a:solidFill>
          <a:latin typeface="+mn-lt"/>
          <a:ea typeface="+mn-ea"/>
          <a:cs typeface="+mn-cs"/>
        </a:defRPr>
      </a:lvl4pPr>
      <a:lvl5pPr marL="1511915" algn="l" defTabSz="755957" rtl="0" eaLnBrk="1" latinLnBrk="0" hangingPunct="1">
        <a:defRPr sz="1488" kern="1200">
          <a:solidFill>
            <a:schemeClr val="tx1"/>
          </a:solidFill>
          <a:latin typeface="+mn-lt"/>
          <a:ea typeface="+mn-ea"/>
          <a:cs typeface="+mn-cs"/>
        </a:defRPr>
      </a:lvl5pPr>
      <a:lvl6pPr marL="1889893" algn="l" defTabSz="755957" rtl="0" eaLnBrk="1" latinLnBrk="0" hangingPunct="1">
        <a:defRPr sz="1488" kern="1200">
          <a:solidFill>
            <a:schemeClr val="tx1"/>
          </a:solidFill>
          <a:latin typeface="+mn-lt"/>
          <a:ea typeface="+mn-ea"/>
          <a:cs typeface="+mn-cs"/>
        </a:defRPr>
      </a:lvl6pPr>
      <a:lvl7pPr marL="2267872" algn="l" defTabSz="755957" rtl="0" eaLnBrk="1" latinLnBrk="0" hangingPunct="1">
        <a:defRPr sz="1488" kern="1200">
          <a:solidFill>
            <a:schemeClr val="tx1"/>
          </a:solidFill>
          <a:latin typeface="+mn-lt"/>
          <a:ea typeface="+mn-ea"/>
          <a:cs typeface="+mn-cs"/>
        </a:defRPr>
      </a:lvl7pPr>
      <a:lvl8pPr marL="2645851" algn="l" defTabSz="755957" rtl="0" eaLnBrk="1" latinLnBrk="0" hangingPunct="1">
        <a:defRPr sz="1488" kern="1200">
          <a:solidFill>
            <a:schemeClr val="tx1"/>
          </a:solidFill>
          <a:latin typeface="+mn-lt"/>
          <a:ea typeface="+mn-ea"/>
          <a:cs typeface="+mn-cs"/>
        </a:defRPr>
      </a:lvl8pPr>
      <a:lvl9pPr marL="3023829" algn="l" defTabSz="755957"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esentationTitle"/>
          <p:cNvSpPr>
            <a:spLocks noGrp="1"/>
          </p:cNvSpPr>
          <p:nvPr>
            <p:ph type="ctrTitle"/>
          </p:nvPr>
        </p:nvSpPr>
        <p:spPr>
          <a:xfrm>
            <a:off x="864000" y="4842560"/>
            <a:ext cx="9091454" cy="533929"/>
          </a:xfrm>
        </p:spPr>
        <p:txBody>
          <a:bodyPr/>
          <a:lstStyle/>
          <a:p>
            <a:r>
              <a:rPr lang="en-GB" sz="2000" dirty="0" smtClean="0"/>
              <a:t>IV </a:t>
            </a:r>
            <a:r>
              <a:rPr lang="en-GB" sz="2000" dirty="0" err="1" smtClean="0"/>
              <a:t>C</a:t>
            </a:r>
            <a:r>
              <a:rPr lang="en-GB" dirty="0" err="1" smtClean="0"/>
              <a:t>onvegno</a:t>
            </a:r>
            <a:r>
              <a:rPr lang="en-GB" dirty="0" smtClean="0"/>
              <a:t> </a:t>
            </a:r>
            <a:r>
              <a:rPr lang="en-GB" dirty="0" err="1" smtClean="0"/>
              <a:t>Nazionale</a:t>
            </a:r>
            <a:r>
              <a:rPr lang="en-GB" dirty="0" smtClean="0"/>
              <a:t> </a:t>
            </a:r>
            <a:r>
              <a:rPr lang="en-GB" sz="2000" dirty="0" err="1" smtClean="0"/>
              <a:t>a</a:t>
            </a:r>
            <a:r>
              <a:rPr lang="en-GB" dirty="0" err="1" smtClean="0"/>
              <a:t>ssociazione</a:t>
            </a:r>
            <a:r>
              <a:rPr lang="en-GB" sz="2000" dirty="0" smtClean="0"/>
              <a:t> a</a:t>
            </a:r>
            <a:r>
              <a:rPr lang="en-GB" dirty="0" smtClean="0"/>
              <a:t>ntitrust</a:t>
            </a:r>
            <a:r>
              <a:rPr lang="en-GB" sz="2000" dirty="0" smtClean="0"/>
              <a:t> </a:t>
            </a:r>
            <a:r>
              <a:rPr lang="en-GB" sz="2000" dirty="0" err="1" smtClean="0"/>
              <a:t>I</a:t>
            </a:r>
            <a:r>
              <a:rPr lang="en-GB" dirty="0" err="1" smtClean="0"/>
              <a:t>taliana</a:t>
            </a:r>
            <a:endParaRPr lang="en-GB" dirty="0"/>
          </a:p>
        </p:txBody>
      </p:sp>
      <p:sp>
        <p:nvSpPr>
          <p:cNvPr id="3" name="Subtitle 2"/>
          <p:cNvSpPr>
            <a:spLocks noGrp="1"/>
          </p:cNvSpPr>
          <p:nvPr>
            <p:ph type="subTitle" idx="1"/>
          </p:nvPr>
        </p:nvSpPr>
        <p:spPr>
          <a:xfrm>
            <a:off x="864000" y="6224233"/>
            <a:ext cx="9091454" cy="680659"/>
          </a:xfrm>
        </p:spPr>
        <p:txBody>
          <a:bodyPr/>
          <a:lstStyle/>
          <a:p>
            <a:r>
              <a:rPr lang="en-GB" dirty="0" smtClean="0"/>
              <a:t>Luciano Di via</a:t>
            </a:r>
          </a:p>
          <a:p>
            <a:endParaRPr lang="en-GB" dirty="0" smtClean="0"/>
          </a:p>
          <a:p>
            <a:r>
              <a:rPr lang="en-GB" dirty="0" smtClean="0"/>
              <a:t>Capri, 26 Maggio 2017</a:t>
            </a:r>
          </a:p>
          <a:p>
            <a:endParaRPr lang="en-GB" dirty="0" smtClean="0"/>
          </a:p>
        </p:txBody>
      </p:sp>
      <p:sp>
        <p:nvSpPr>
          <p:cNvPr id="6" name="Text Placeholder 5"/>
          <p:cNvSpPr>
            <a:spLocks noGrp="1"/>
          </p:cNvSpPr>
          <p:nvPr>
            <p:ph type="body" sz="quarter" idx="13"/>
          </p:nvPr>
        </p:nvSpPr>
        <p:spPr>
          <a:xfrm>
            <a:off x="864000" y="5208422"/>
            <a:ext cx="9087644" cy="818015"/>
          </a:xfrm>
        </p:spPr>
        <p:txBody>
          <a:bodyPr/>
          <a:lstStyle/>
          <a:p>
            <a:endParaRPr lang="en-GB" dirty="0"/>
          </a:p>
          <a:p>
            <a:r>
              <a:rPr lang="en-GB" dirty="0" smtClean="0">
                <a:latin typeface="+mn-lt"/>
              </a:rPr>
              <a:t>Non solo Europa: le sfide dell’</a:t>
            </a:r>
            <a:r>
              <a:rPr lang="en-GB" i="1" dirty="0" smtClean="0">
                <a:latin typeface="+mn-lt"/>
              </a:rPr>
              <a:t>enforcement antitrust </a:t>
            </a:r>
            <a:r>
              <a:rPr lang="en-GB" dirty="0" err="1" smtClean="0">
                <a:latin typeface="+mn-lt"/>
              </a:rPr>
              <a:t>nel</a:t>
            </a:r>
            <a:r>
              <a:rPr lang="en-GB" dirty="0" smtClean="0">
                <a:latin typeface="+mn-lt"/>
              </a:rPr>
              <a:t> nuovo </a:t>
            </a:r>
            <a:r>
              <a:rPr lang="en-GB" dirty="0" err="1" smtClean="0">
                <a:latin typeface="+mn-lt"/>
              </a:rPr>
              <a:t>millennio</a:t>
            </a:r>
            <a:endParaRPr lang="en-GB" dirty="0" smtClean="0">
              <a:latin typeface="+mn-lt"/>
            </a:endParaRPr>
          </a:p>
          <a:p>
            <a:endParaRPr lang="it-IT" sz="1200" dirty="0" smtClean="0">
              <a:latin typeface="+mn-lt"/>
            </a:endParaRPr>
          </a:p>
          <a:p>
            <a:r>
              <a:rPr lang="it-IT" sz="1200" i="1" dirty="0" smtClean="0">
                <a:latin typeface="+mn-lt"/>
              </a:rPr>
              <a:t>Antitrust </a:t>
            </a:r>
            <a:r>
              <a:rPr lang="it-IT" sz="1200" i="1" dirty="0" err="1" smtClean="0">
                <a:latin typeface="+mn-lt"/>
              </a:rPr>
              <a:t>Enforcement</a:t>
            </a:r>
            <a:r>
              <a:rPr lang="it-IT" sz="1200" i="1" dirty="0" smtClean="0">
                <a:latin typeface="+mn-lt"/>
              </a:rPr>
              <a:t> </a:t>
            </a:r>
            <a:r>
              <a:rPr lang="it-IT" sz="1200" dirty="0" smtClean="0">
                <a:latin typeface="+mn-lt"/>
              </a:rPr>
              <a:t>nei cartelli tra usa ed </a:t>
            </a:r>
            <a:r>
              <a:rPr lang="it-IT" sz="1200" dirty="0" err="1" smtClean="0">
                <a:latin typeface="+mn-lt"/>
              </a:rPr>
              <a:t>europa</a:t>
            </a:r>
            <a:endParaRPr lang="en-GB" dirty="0">
              <a:latin typeface="+mn-lt"/>
            </a:endParaRPr>
          </a:p>
        </p:txBody>
      </p:sp>
    </p:spTree>
    <p:extLst>
      <p:ext uri="{BB962C8B-B14F-4D97-AF65-F5344CB8AC3E}">
        <p14:creationId xmlns:p14="http://schemas.microsoft.com/office/powerpoint/2010/main" xmlns="" val="3810480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10</a:t>
            </a:fld>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a:p>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421084"/>
            <a:ext cx="9753603" cy="5314452"/>
          </a:xfrm>
        </p:spPr>
        <p:txBody>
          <a:bodyPr/>
          <a:lstStyle/>
          <a:p>
            <a:pPr algn="just"/>
            <a:endParaRPr lang="it-IT" b="0" dirty="0"/>
          </a:p>
          <a:p>
            <a:pPr marL="628650" indent="-628650" algn="just"/>
            <a:r>
              <a:rPr lang="en-US" dirty="0"/>
              <a:t>	</a:t>
            </a:r>
            <a:endParaRPr lang="it-IT" b="0" dirty="0"/>
          </a:p>
          <a:p>
            <a:pPr marL="628650" indent="-628650" algn="just">
              <a:buFont typeface="Wingdings" panose="05000000000000000000" pitchFamily="2" charset="2"/>
              <a:buChar char="§"/>
            </a:pPr>
            <a:r>
              <a:rPr lang="it-IT" b="0" dirty="0" smtClean="0"/>
              <a:t>Negli </a:t>
            </a:r>
            <a:r>
              <a:rPr lang="it-IT" b="0" dirty="0"/>
              <a:t>ultimi due anni, nuovi </a:t>
            </a:r>
            <a:r>
              <a:rPr lang="it-IT" b="0" i="1" dirty="0" smtClean="0"/>
              <a:t>Memoranda </a:t>
            </a:r>
            <a:r>
              <a:rPr lang="it-IT" b="0" i="1" dirty="0"/>
              <a:t>of </a:t>
            </a:r>
            <a:r>
              <a:rPr lang="it-IT" b="0" i="1" dirty="0" err="1"/>
              <a:t>understanding</a:t>
            </a:r>
            <a:r>
              <a:rPr lang="it-IT" b="0" i="1" dirty="0"/>
              <a:t> </a:t>
            </a:r>
            <a:r>
              <a:rPr lang="it-IT" b="0" dirty="0"/>
              <a:t>con Brasile, Russia, India, Cina e Sud Africa e accordi bilaterali con Giappone, Australia e Cina. Sono oggetto di trattativa accordi per il rafforzamento delle relazioni con il Canada e il Giappone e sono stati avviati canali di cooperazione con Armenia, Messico, Indonesia, Filippine e il </a:t>
            </a:r>
            <a:r>
              <a:rPr lang="it-IT" b="0" dirty="0" err="1"/>
              <a:t>Mercosur</a:t>
            </a:r>
            <a:r>
              <a:rPr lang="it-IT" b="0" dirty="0">
                <a:solidFill>
                  <a:srgbClr val="4E575C"/>
                </a:solidFill>
              </a:rPr>
              <a:t> (relazione del Direttore della DG Concorrenza </a:t>
            </a:r>
            <a:r>
              <a:rPr lang="it-IT" b="0" dirty="0" smtClean="0">
                <a:solidFill>
                  <a:srgbClr val="4E575C"/>
                </a:solidFill>
              </a:rPr>
              <a:t>nell’ </a:t>
            </a:r>
            <a:r>
              <a:rPr lang="it-IT" b="0" dirty="0">
                <a:solidFill>
                  <a:srgbClr val="4E575C"/>
                </a:solidFill>
              </a:rPr>
              <a:t>ICN Forum </a:t>
            </a:r>
            <a:r>
              <a:rPr lang="it-IT" b="0" dirty="0" smtClean="0">
                <a:solidFill>
                  <a:srgbClr val="4E575C"/>
                </a:solidFill>
              </a:rPr>
              <a:t>di Porto del </a:t>
            </a:r>
            <a:r>
              <a:rPr lang="it-IT" b="0" dirty="0">
                <a:solidFill>
                  <a:srgbClr val="4E575C"/>
                </a:solidFill>
              </a:rPr>
              <a:t>9 maggio 2017)</a:t>
            </a:r>
            <a:endParaRPr lang="it-IT" b="0" dirty="0"/>
          </a:p>
          <a:p>
            <a:pPr marL="628650" indent="-628650" algn="just">
              <a:buFont typeface="Wingdings" panose="05000000000000000000" pitchFamily="2" charset="2"/>
              <a:buChar char="§"/>
            </a:pPr>
            <a:endParaRPr lang="it-IT" b="0" dirty="0"/>
          </a:p>
          <a:p>
            <a:pPr marL="628650" indent="-628650" algn="just">
              <a:buFont typeface="Wingdings" panose="05000000000000000000" pitchFamily="2" charset="2"/>
              <a:buChar char="§"/>
            </a:pPr>
            <a:r>
              <a:rPr lang="it-IT" b="0" dirty="0"/>
              <a:t>Tra il 2010 e il 2015 la Commissione ha attuato </a:t>
            </a:r>
            <a:r>
              <a:rPr lang="it-IT" u="sng" dirty="0"/>
              <a:t>meccanismi di cooperazione con autorità extra-EU in più della metà dei procedimenti </a:t>
            </a:r>
            <a:r>
              <a:rPr lang="it-IT" u="sng" dirty="0" smtClean="0"/>
              <a:t>avviati</a:t>
            </a:r>
            <a:r>
              <a:rPr lang="it-IT" dirty="0" smtClean="0"/>
              <a:t> </a:t>
            </a:r>
            <a:r>
              <a:rPr lang="it-IT" b="0" dirty="0"/>
              <a:t>(relazione del Direttore della DG Concorrenza nel ICN Forum </a:t>
            </a:r>
            <a:r>
              <a:rPr lang="it-IT" b="0" dirty="0" smtClean="0"/>
              <a:t>di Porto del </a:t>
            </a:r>
            <a:r>
              <a:rPr lang="it-IT" b="0" dirty="0"/>
              <a:t>9 maggio 2017)</a:t>
            </a:r>
          </a:p>
          <a:p>
            <a:pPr algn="just"/>
            <a:r>
              <a:rPr lang="en-US" dirty="0" smtClean="0"/>
              <a:t>	</a:t>
            </a:r>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pPr marL="628650" indent="-628650" algn="just">
              <a:buFont typeface="Wingdings" panose="05000000000000000000" pitchFamily="2" charset="2"/>
              <a:buChar char="§"/>
            </a:pPr>
            <a:endParaRPr lang="it-IT" sz="1000" b="0" dirty="0"/>
          </a:p>
          <a:p>
            <a:pPr marL="628650" indent="-628650" algn="just">
              <a:buFont typeface="Wingdings" panose="05000000000000000000" pitchFamily="2" charset="2"/>
              <a:buChar char="§"/>
            </a:pPr>
            <a:endParaRPr lang="en-US" sz="1000" b="0" i="1" dirty="0" smtClean="0"/>
          </a:p>
        </p:txBody>
      </p:sp>
    </p:spTree>
    <p:extLst>
      <p:ext uri="{BB962C8B-B14F-4D97-AF65-F5344CB8AC3E}">
        <p14:creationId xmlns:p14="http://schemas.microsoft.com/office/powerpoint/2010/main" xmlns="" val="27394815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11</a:t>
            </a:fld>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a:p>
            <a:endParaRPr lang="en-GB" dirty="0"/>
          </a:p>
        </p:txBody>
      </p:sp>
      <p:sp>
        <p:nvSpPr>
          <p:cNvPr id="25" name="Title 24"/>
          <p:cNvSpPr>
            <a:spLocks noGrp="1"/>
          </p:cNvSpPr>
          <p:nvPr>
            <p:ph type="title"/>
          </p:nvPr>
        </p:nvSpPr>
        <p:spPr>
          <a:xfrm>
            <a:off x="720000" y="363045"/>
            <a:ext cx="9609062" cy="525653"/>
          </a:xfrm>
        </p:spPr>
        <p:txBody>
          <a:bodyPr/>
          <a:lstStyle/>
          <a:p>
            <a:r>
              <a:rPr lang="en-GB" i="1" dirty="0" smtClean="0"/>
              <a:t>Antitrust Enforcement</a:t>
            </a:r>
            <a:r>
              <a:rPr lang="en-GB" dirty="0" smtClean="0"/>
              <a:t> NEI CARTELLI </a:t>
            </a:r>
            <a:r>
              <a:rPr lang="en-GB" dirty="0" err="1" smtClean="0"/>
              <a:t>tra</a:t>
            </a:r>
            <a:r>
              <a:rPr lang="en-GB" dirty="0" smtClean="0"/>
              <a:t> </a:t>
            </a:r>
            <a:r>
              <a:rPr lang="en-GB" dirty="0" err="1" smtClean="0"/>
              <a:t>usa</a:t>
            </a:r>
            <a:r>
              <a:rPr lang="en-GB" dirty="0" smtClean="0"/>
              <a:t> ed </a:t>
            </a:r>
            <a:r>
              <a:rPr lang="en-GB" dirty="0" err="1" smtClean="0"/>
              <a:t>europa</a:t>
            </a:r>
            <a:endParaRPr lang="en-GB" dirty="0"/>
          </a:p>
        </p:txBody>
      </p:sp>
      <p:sp>
        <p:nvSpPr>
          <p:cNvPr id="5" name="Text Placeholder 4"/>
          <p:cNvSpPr>
            <a:spLocks noGrp="1"/>
          </p:cNvSpPr>
          <p:nvPr>
            <p:ph type="body" sz="quarter" idx="17"/>
          </p:nvPr>
        </p:nvSpPr>
        <p:spPr>
          <a:xfrm>
            <a:off x="639533" y="1421084"/>
            <a:ext cx="9769996" cy="5352791"/>
          </a:xfrm>
        </p:spPr>
        <p:txBody>
          <a:bodyPr/>
          <a:lstStyle/>
          <a:p>
            <a:pPr algn="just"/>
            <a:endParaRPr lang="it-IT" b="0" dirty="0" smtClean="0"/>
          </a:p>
          <a:p>
            <a:pPr marL="285750" indent="-285750" algn="just">
              <a:buFont typeface="Arial" panose="020B0604020202020204" pitchFamily="34" charset="0"/>
              <a:buChar char="•"/>
            </a:pPr>
            <a:endParaRPr lang="it-IT" b="0" dirty="0" smtClean="0"/>
          </a:p>
          <a:p>
            <a:pPr marL="285750" indent="-285750" algn="just">
              <a:buFont typeface="Wingdings" panose="05000000000000000000" pitchFamily="2" charset="2"/>
              <a:buChar char="q"/>
            </a:pPr>
            <a:endParaRPr lang="it-IT" b="0" dirty="0" smtClean="0"/>
          </a:p>
          <a:p>
            <a:pPr marL="533400" lvl="1" indent="-266700" algn="just">
              <a:buFont typeface="Wingdings" panose="05000000000000000000" pitchFamily="2" charset="2"/>
              <a:buChar char="§"/>
            </a:pPr>
            <a:endParaRPr lang="it-IT" b="0" dirty="0" smtClean="0"/>
          </a:p>
          <a:p>
            <a:pPr algn="just"/>
            <a:endParaRPr lang="it-IT" u="sng" dirty="0" smtClean="0"/>
          </a:p>
          <a:p>
            <a:r>
              <a:rPr lang="it-IT" dirty="0" smtClean="0"/>
              <a:t> </a:t>
            </a:r>
            <a:endParaRPr lang="it-IT" dirty="0"/>
          </a:p>
        </p:txBody>
      </p:sp>
      <p:sp>
        <p:nvSpPr>
          <p:cNvPr id="3" name="Rectangle 2"/>
          <p:cNvSpPr/>
          <p:nvPr/>
        </p:nvSpPr>
        <p:spPr>
          <a:xfrm>
            <a:off x="886460" y="1982738"/>
            <a:ext cx="8863806" cy="3751796"/>
          </a:xfrm>
          <a:prstGeom prst="rect">
            <a:avLst/>
          </a:prstGeom>
        </p:spPr>
        <p:txBody>
          <a:bodyPr wrap="square">
            <a:spAutoFit/>
          </a:bodyPr>
          <a:lstStyle/>
          <a:p>
            <a:pPr marL="285750" lvl="0" indent="-285750" algn="just" defTabSz="755957">
              <a:lnSpc>
                <a:spcPct val="110000"/>
              </a:lnSpc>
              <a:spcAft>
                <a:spcPts val="600"/>
              </a:spcAft>
              <a:buFont typeface="Wingdings" panose="05000000000000000000" pitchFamily="2" charset="2"/>
              <a:buChar char="§"/>
            </a:pPr>
            <a:r>
              <a:rPr lang="it-IT" sz="1800" dirty="0" smtClean="0">
                <a:solidFill>
                  <a:srgbClr val="4E575C"/>
                </a:solidFill>
              </a:rPr>
              <a:t>Proposta di Direttiva della Commissione del 22 marzo 2017: accentramento del ruolo della Commissione nella gestione di </a:t>
            </a:r>
            <a:r>
              <a:rPr lang="it-IT" sz="1800" i="1" dirty="0" smtClean="0">
                <a:solidFill>
                  <a:srgbClr val="4E575C"/>
                </a:solidFill>
              </a:rPr>
              <a:t>leniency applications </a:t>
            </a:r>
            <a:r>
              <a:rPr lang="it-IT" sz="1800" dirty="0" smtClean="0">
                <a:solidFill>
                  <a:srgbClr val="4E575C"/>
                </a:solidFill>
              </a:rPr>
              <a:t>per cartelli internazionali</a:t>
            </a:r>
          </a:p>
          <a:p>
            <a:pPr marL="285750" lvl="0" indent="-285750" algn="just" defTabSz="755957">
              <a:lnSpc>
                <a:spcPct val="110000"/>
              </a:lnSpc>
              <a:spcAft>
                <a:spcPts val="600"/>
              </a:spcAft>
              <a:buFont typeface="Wingdings" panose="05000000000000000000" pitchFamily="2" charset="2"/>
              <a:buChar char="§"/>
            </a:pPr>
            <a:endParaRPr lang="it-IT" sz="1800" dirty="0" smtClean="0">
              <a:solidFill>
                <a:srgbClr val="4E575C"/>
              </a:solidFill>
            </a:endParaRPr>
          </a:p>
          <a:p>
            <a:pPr marL="285750" lvl="0" indent="-285750" algn="just" defTabSz="755957">
              <a:lnSpc>
                <a:spcPct val="110000"/>
              </a:lnSpc>
              <a:spcAft>
                <a:spcPts val="600"/>
              </a:spcAft>
              <a:buFont typeface="Wingdings" panose="05000000000000000000" pitchFamily="2" charset="2"/>
              <a:buChar char="§"/>
            </a:pPr>
            <a:r>
              <a:rPr lang="it-IT" sz="1800" dirty="0" smtClean="0">
                <a:solidFill>
                  <a:srgbClr val="4E575C"/>
                </a:solidFill>
              </a:rPr>
              <a:t>Apertura a maggiori forme di collaborazione tra autorità nazionali e Commissione, ma </a:t>
            </a:r>
            <a:r>
              <a:rPr lang="it-IT" sz="1800" b="1" u="sng" dirty="0" smtClean="0">
                <a:solidFill>
                  <a:srgbClr val="4E575C"/>
                </a:solidFill>
              </a:rPr>
              <a:t>mancato accoglimento di proposte da parte dell’OCSE e della </a:t>
            </a:r>
            <a:r>
              <a:rPr lang="it-IT" sz="1800" b="1" i="1" u="sng" dirty="0">
                <a:solidFill>
                  <a:srgbClr val="4E575C"/>
                </a:solidFill>
              </a:rPr>
              <a:t>b</a:t>
            </a:r>
            <a:r>
              <a:rPr lang="it-IT" sz="1800" b="1" i="1" u="sng" dirty="0" smtClean="0">
                <a:solidFill>
                  <a:srgbClr val="4E575C"/>
                </a:solidFill>
              </a:rPr>
              <a:t>usiness community </a:t>
            </a:r>
            <a:r>
              <a:rPr lang="it-IT" sz="1800" b="1" u="sng" dirty="0" smtClean="0">
                <a:solidFill>
                  <a:srgbClr val="4E575C"/>
                </a:solidFill>
              </a:rPr>
              <a:t>dello</a:t>
            </a:r>
            <a:r>
              <a:rPr lang="it-IT" sz="1800" b="1" i="1" u="sng" dirty="0" smtClean="0">
                <a:solidFill>
                  <a:srgbClr val="4E575C"/>
                </a:solidFill>
              </a:rPr>
              <a:t> </a:t>
            </a:r>
            <a:r>
              <a:rPr lang="it-IT" sz="1800" b="1" i="1" u="sng" dirty="0">
                <a:solidFill>
                  <a:srgbClr val="4E575C"/>
                </a:solidFill>
              </a:rPr>
              <a:t>one-stop-shop-market </a:t>
            </a:r>
            <a:r>
              <a:rPr lang="it-IT" sz="1800" b="1" i="1" u="sng" dirty="0" err="1">
                <a:solidFill>
                  <a:srgbClr val="4E575C"/>
                </a:solidFill>
              </a:rPr>
              <a:t>system</a:t>
            </a:r>
            <a:r>
              <a:rPr lang="it-IT" sz="1800" b="1" u="sng" dirty="0">
                <a:solidFill>
                  <a:srgbClr val="4E575C"/>
                </a:solidFill>
              </a:rPr>
              <a:t> </a:t>
            </a:r>
            <a:r>
              <a:rPr lang="it-IT" sz="1800" b="1" u="sng" dirty="0" smtClean="0">
                <a:solidFill>
                  <a:srgbClr val="4E575C"/>
                </a:solidFill>
              </a:rPr>
              <a:t>(ICC </a:t>
            </a:r>
            <a:r>
              <a:rPr lang="it-IT" sz="1800" b="1" u="sng" dirty="0" err="1" smtClean="0">
                <a:solidFill>
                  <a:srgbClr val="4E575C"/>
                </a:solidFill>
              </a:rPr>
              <a:t>Commission</a:t>
            </a:r>
            <a:r>
              <a:rPr lang="it-IT" sz="1800" b="1" u="sng" dirty="0" smtClean="0">
                <a:solidFill>
                  <a:srgbClr val="4E575C"/>
                </a:solidFill>
              </a:rPr>
              <a:t> on </a:t>
            </a:r>
            <a:r>
              <a:rPr lang="it-IT" sz="1800" b="1" u="sng" dirty="0" err="1" smtClean="0">
                <a:solidFill>
                  <a:srgbClr val="4E575C"/>
                </a:solidFill>
              </a:rPr>
              <a:t>Competition</a:t>
            </a:r>
            <a:r>
              <a:rPr lang="it-IT" sz="1800" b="1" u="sng" dirty="0" smtClean="0">
                <a:solidFill>
                  <a:srgbClr val="4E575C"/>
                </a:solidFill>
              </a:rPr>
              <a:t>, 2016)</a:t>
            </a:r>
            <a:endParaRPr lang="it-IT" sz="1800" b="1" u="sng" dirty="0">
              <a:solidFill>
                <a:srgbClr val="4E575C"/>
              </a:solidFill>
            </a:endParaRPr>
          </a:p>
          <a:p>
            <a:pPr marL="285750" lvl="0" indent="-285750" algn="just" defTabSz="755957">
              <a:lnSpc>
                <a:spcPct val="110000"/>
              </a:lnSpc>
              <a:spcAft>
                <a:spcPts val="600"/>
              </a:spcAft>
              <a:buFont typeface="Wingdings" panose="05000000000000000000" pitchFamily="2" charset="2"/>
              <a:buChar char="§"/>
            </a:pPr>
            <a:endParaRPr lang="it-IT" sz="1800" dirty="0" smtClean="0">
              <a:solidFill>
                <a:srgbClr val="4E575C"/>
              </a:solidFill>
            </a:endParaRPr>
          </a:p>
          <a:p>
            <a:pPr marL="285750" lvl="0" indent="-285750" algn="just" defTabSz="755957">
              <a:lnSpc>
                <a:spcPct val="110000"/>
              </a:lnSpc>
              <a:spcAft>
                <a:spcPts val="600"/>
              </a:spcAft>
              <a:buFont typeface="Wingdings" panose="05000000000000000000" pitchFamily="2" charset="2"/>
              <a:buChar char="§"/>
            </a:pPr>
            <a:r>
              <a:rPr lang="it-IT" sz="1800" dirty="0" smtClean="0">
                <a:solidFill>
                  <a:srgbClr val="4E575C"/>
                </a:solidFill>
              </a:rPr>
              <a:t>Equilibrio definitivo o soluzione transitoria in attesa di un’effettiva armonizzazione nei meccanismi di applicazione dei programmi nazionali di </a:t>
            </a:r>
            <a:r>
              <a:rPr lang="it-IT" sz="1800" i="1" dirty="0" err="1" smtClean="0">
                <a:solidFill>
                  <a:srgbClr val="4E575C"/>
                </a:solidFill>
              </a:rPr>
              <a:t>leniency</a:t>
            </a:r>
            <a:r>
              <a:rPr lang="it-IT" sz="1800" dirty="0" smtClean="0">
                <a:solidFill>
                  <a:srgbClr val="4E575C"/>
                </a:solidFill>
              </a:rPr>
              <a:t>?</a:t>
            </a:r>
            <a:endParaRPr lang="it-IT" sz="1800" dirty="0">
              <a:solidFill>
                <a:srgbClr val="4E575C"/>
              </a:solidFill>
            </a:endParaRPr>
          </a:p>
        </p:txBody>
      </p:sp>
      <p:sp>
        <p:nvSpPr>
          <p:cNvPr id="6" name="Rectangle 5"/>
          <p:cNvSpPr/>
          <p:nvPr/>
        </p:nvSpPr>
        <p:spPr>
          <a:xfrm>
            <a:off x="825500" y="1421084"/>
            <a:ext cx="8863806" cy="373436"/>
          </a:xfrm>
          <a:prstGeom prst="rect">
            <a:avLst/>
          </a:prstGeom>
        </p:spPr>
        <p:txBody>
          <a:bodyPr wrap="square">
            <a:spAutoFit/>
          </a:bodyPr>
          <a:lstStyle/>
          <a:p>
            <a:pPr lvl="0" algn="ctr" defTabSz="755957">
              <a:lnSpc>
                <a:spcPct val="110000"/>
              </a:lnSpc>
              <a:spcAft>
                <a:spcPts val="600"/>
              </a:spcAft>
            </a:pPr>
            <a:r>
              <a:rPr lang="it-IT" sz="1800" b="1" dirty="0">
                <a:solidFill>
                  <a:srgbClr val="4E575C"/>
                </a:solidFill>
              </a:rPr>
              <a:t>EU: Tra spinte armonizzatrici e derive accentratrici</a:t>
            </a:r>
          </a:p>
        </p:txBody>
      </p:sp>
    </p:spTree>
    <p:extLst>
      <p:ext uri="{BB962C8B-B14F-4D97-AF65-F5344CB8AC3E}">
        <p14:creationId xmlns:p14="http://schemas.microsoft.com/office/powerpoint/2010/main" xmlns="" val="40415849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12</a:t>
            </a:fld>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a:p>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720000" y="1421084"/>
            <a:ext cx="7591243" cy="4081645"/>
          </a:xfrm>
        </p:spPr>
        <p:txBody>
          <a:bodyPr/>
          <a:lstStyle/>
          <a:p>
            <a:pPr marL="285750" indent="-285750" algn="just">
              <a:buFont typeface="Wingdings" panose="05000000000000000000" pitchFamily="2" charset="2"/>
              <a:buChar char="§"/>
            </a:pPr>
            <a:endParaRPr lang="it-IT" b="0" i="1" dirty="0" smtClean="0"/>
          </a:p>
          <a:p>
            <a:pPr algn="just"/>
            <a:endParaRPr lang="it-IT" b="0" i="1" dirty="0" smtClean="0"/>
          </a:p>
          <a:p>
            <a:pPr algn="ctr" defTabSz="239713">
              <a:tabLst>
                <a:tab pos="1347788" algn="l"/>
              </a:tabLst>
            </a:pPr>
            <a:r>
              <a:rPr lang="it-IT" b="0" dirty="0" smtClean="0"/>
              <a:t>	In sostanza, per dirla con Aristodemo di Vincenzo Monti:</a:t>
            </a:r>
          </a:p>
          <a:p>
            <a:pPr algn="ctr"/>
            <a:r>
              <a:rPr lang="it-IT" b="0" i="1" dirty="0"/>
              <a:t>	</a:t>
            </a:r>
            <a:endParaRPr lang="it-IT" b="0" i="1" dirty="0" smtClean="0"/>
          </a:p>
          <a:p>
            <a:pPr algn="ctr" defTabSz="584200"/>
            <a:r>
              <a:rPr lang="it-IT" b="0" i="1" dirty="0"/>
              <a:t>	</a:t>
            </a:r>
            <a:r>
              <a:rPr lang="it-IT" b="0" i="1" dirty="0" smtClean="0"/>
              <a:t>	«Se </a:t>
            </a:r>
            <a:r>
              <a:rPr lang="it-IT" b="0" i="1" dirty="0" err="1" smtClean="0"/>
              <a:t>Messenia</a:t>
            </a:r>
            <a:r>
              <a:rPr lang="it-IT" b="0" i="1" dirty="0" smtClean="0"/>
              <a:t> piange, Sparta non ride»</a:t>
            </a:r>
          </a:p>
          <a:p>
            <a:pPr marL="285750" indent="-285750" algn="just">
              <a:buFont typeface="Wingdings" panose="05000000000000000000" pitchFamily="2" charset="2"/>
              <a:buChar char="§"/>
            </a:pPr>
            <a:endParaRPr lang="it-IT" b="0" i="1" dirty="0" smtClean="0"/>
          </a:p>
          <a:p>
            <a:pPr algn="just"/>
            <a:endParaRPr lang="it-IT" b="0" i="1" dirty="0" smtClean="0"/>
          </a:p>
          <a:p>
            <a:pPr marL="285750" indent="-285750" algn="just">
              <a:buFont typeface="Wingdings" panose="05000000000000000000" pitchFamily="2" charset="2"/>
              <a:buChar char="q"/>
            </a:pPr>
            <a:endParaRPr lang="it-IT" b="0" i="1" dirty="0" smtClean="0"/>
          </a:p>
          <a:p>
            <a:pPr marL="285750" indent="-285750" algn="just">
              <a:buFont typeface="Wingdings" panose="05000000000000000000" pitchFamily="2" charset="2"/>
              <a:buChar char="q"/>
            </a:pPr>
            <a:endParaRPr lang="it-IT" b="0" dirty="0" smtClean="0"/>
          </a:p>
          <a:p>
            <a:pPr marL="285750" indent="-285750" algn="just">
              <a:buFont typeface="Wingdings" panose="05000000000000000000" pitchFamily="2" charset="2"/>
              <a:buChar char="q"/>
            </a:pPr>
            <a:endParaRPr lang="it-IT" b="0" dirty="0" smtClean="0"/>
          </a:p>
          <a:p>
            <a:pPr algn="just"/>
            <a:endParaRPr lang="it-IT" b="0" dirty="0" smtClean="0"/>
          </a:p>
          <a:p>
            <a:pPr marL="285750" indent="-285750" algn="just">
              <a:buFont typeface="Wingdings" panose="05000000000000000000" pitchFamily="2" charset="2"/>
              <a:buChar char="q"/>
            </a:pPr>
            <a:endParaRPr lang="it-IT" b="0" dirty="0" smtClean="0"/>
          </a:p>
          <a:p>
            <a:pPr marL="285750" indent="-285750" algn="just">
              <a:buFont typeface="Wingdings" panose="05000000000000000000" pitchFamily="2" charset="2"/>
              <a:buChar char="q"/>
            </a:pPr>
            <a:endParaRPr lang="it-IT" b="0" dirty="0" smtClean="0"/>
          </a:p>
          <a:p>
            <a:pPr algn="just"/>
            <a:endParaRPr lang="it-IT" u="sng" dirty="0" smtClean="0"/>
          </a:p>
          <a:p>
            <a:r>
              <a:rPr lang="it-IT" dirty="0" smtClean="0"/>
              <a:t> </a:t>
            </a:r>
            <a:endParaRPr lang="it-IT" dirty="0"/>
          </a:p>
        </p:txBody>
      </p:sp>
    </p:spTree>
    <p:extLst>
      <p:ext uri="{BB962C8B-B14F-4D97-AF65-F5344CB8AC3E}">
        <p14:creationId xmlns:p14="http://schemas.microsoft.com/office/powerpoint/2010/main" xmlns="" val="15474592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CDocID" hidden="1"/>
          <p:cNvSpPr txBox="1"/>
          <p:nvPr/>
        </p:nvSpPr>
        <p:spPr>
          <a:xfrm>
            <a:off x="6180069" y="6652156"/>
            <a:ext cx="3522846" cy="283547"/>
          </a:xfrm>
          <a:prstGeom prst="rect">
            <a:avLst/>
          </a:prstGeom>
          <a:noFill/>
        </p:spPr>
        <p:txBody>
          <a:bodyPr lIns="104299" tIns="52149" rIns="104299" bIns="52149"/>
          <a:lstStyle/>
          <a:p>
            <a:pPr algn="r" fontAlgn="auto">
              <a:spcBef>
                <a:spcPts val="0"/>
              </a:spcBef>
              <a:spcAft>
                <a:spcPts val="0"/>
              </a:spcAft>
              <a:defRPr/>
            </a:pPr>
            <a:endParaRPr lang="en-GB" sz="900" dirty="0">
              <a:latin typeface="+mn-lt"/>
              <a:cs typeface="+mn-cs"/>
            </a:endParaRPr>
          </a:p>
        </p:txBody>
      </p:sp>
      <p:sp>
        <p:nvSpPr>
          <p:cNvPr id="4" name="OfficeImprintPitchLeft" hidden="1"/>
          <p:cNvSpPr txBox="1">
            <a:spLocks/>
          </p:cNvSpPr>
          <p:nvPr/>
        </p:nvSpPr>
        <p:spPr>
          <a:xfrm>
            <a:off x="863986" y="6065902"/>
            <a:ext cx="4103933" cy="719988"/>
          </a:xfrm>
          <a:prstGeom prst="rect">
            <a:avLst/>
          </a:prstGeom>
          <a:noFill/>
        </p:spPr>
        <p:txBody>
          <a:bodyPr lIns="0" tIns="0" rIns="0" bIns="0"/>
          <a:lstStyle/>
          <a:p>
            <a:pPr>
              <a:defRPr/>
            </a:pPr>
            <a:r>
              <a:rPr lang="en-GB" sz="900" smtClean="0"/>
              <a:t>Clifford Chance Pte Ltd, 12 Marina Boulevard, 25th Floor Tower 3,
Marina Bay Financial Centre, Singapore 018982
© Clifford Chance 2016
Clifford Chance Pte Ltd</a:t>
            </a:r>
            <a:endParaRPr lang="en-GB" sz="900" dirty="0"/>
          </a:p>
        </p:txBody>
      </p:sp>
    </p:spTree>
    <p:extLst>
      <p:ext uri="{BB962C8B-B14F-4D97-AF65-F5344CB8AC3E}">
        <p14:creationId xmlns:p14="http://schemas.microsoft.com/office/powerpoint/2010/main" xmlns="" val="10978881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2</a:t>
            </a:fld>
            <a:endParaRPr lang="en-GB" dirty="0"/>
          </a:p>
        </p:txBody>
      </p:sp>
      <p:sp>
        <p:nvSpPr>
          <p:cNvPr id="10" name="Footer Placeholder 4"/>
          <p:cNvSpPr>
            <a:spLocks noGrp="1"/>
          </p:cNvSpPr>
          <p:nvPr>
            <p:ph type="ftr" sz="quarter" idx="3"/>
          </p:nvPr>
        </p:nvSpPr>
        <p:spPr>
          <a:xfrm>
            <a:off x="774418" y="7083485"/>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ANTTRUST Enforcement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a:t>
            </a:r>
            <a:r>
              <a:rPr lang="en-GB" dirty="0" err="1" smtClean="0"/>
              <a:t>ed</a:t>
            </a:r>
            <a:r>
              <a:rPr lang="en-GB" dirty="0" smtClean="0"/>
              <a:t> </a:t>
            </a:r>
            <a:r>
              <a:rPr lang="en-GB" dirty="0" err="1" smtClean="0"/>
              <a:t>europa</a:t>
            </a:r>
            <a:endParaRPr lang="en-GB" dirty="0"/>
          </a:p>
        </p:txBody>
      </p:sp>
      <p:sp>
        <p:nvSpPr>
          <p:cNvPr id="2" name="Text Placeholder 1"/>
          <p:cNvSpPr>
            <a:spLocks noGrp="1"/>
          </p:cNvSpPr>
          <p:nvPr>
            <p:ph type="body" sz="quarter" idx="18"/>
          </p:nvPr>
        </p:nvSpPr>
        <p:spPr>
          <a:xfrm>
            <a:off x="767768" y="6668662"/>
            <a:ext cx="6216650" cy="203200"/>
          </a:xfrm>
        </p:spPr>
        <p:txBody>
          <a:bodyPr/>
          <a:lstStyle/>
          <a:p>
            <a:r>
              <a:rPr lang="en-GB" dirty="0" smtClean="0"/>
              <a:t>.</a:t>
            </a:r>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		</a:t>
            </a:r>
            <a:r>
              <a:rPr lang="en-GB" sz="1600" i="1" dirty="0" smtClean="0"/>
              <a:t>Antitrust Enforcement</a:t>
            </a:r>
            <a:r>
              <a:rPr lang="en-GB" sz="1600" dirty="0" smtClean="0"/>
              <a:t>  </a:t>
            </a:r>
            <a:r>
              <a:rPr lang="en-GB" sz="1600" dirty="0" err="1" smtClean="0"/>
              <a:t>nei</a:t>
            </a:r>
            <a:r>
              <a:rPr lang="en-GB" sz="1600" dirty="0" smtClean="0"/>
              <a:t> </a:t>
            </a:r>
            <a:r>
              <a:rPr lang="en-GB" sz="1600" dirty="0" err="1" smtClean="0"/>
              <a:t>cartelli</a:t>
            </a:r>
            <a:r>
              <a:rPr lang="en-GB" sz="1600" dirty="0" smtClean="0"/>
              <a:t> </a:t>
            </a:r>
            <a:r>
              <a:rPr lang="en-GB" sz="1600" dirty="0" err="1" smtClean="0"/>
              <a:t>tra</a:t>
            </a:r>
            <a:r>
              <a:rPr lang="en-GB" sz="1600" dirty="0" smtClean="0"/>
              <a:t> </a:t>
            </a:r>
            <a:r>
              <a:rPr lang="en-GB" sz="1600" dirty="0" err="1" smtClean="0"/>
              <a:t>Usa</a:t>
            </a:r>
            <a:r>
              <a:rPr lang="en-GB" sz="1600" dirty="0" smtClean="0"/>
              <a:t> ED Europa</a:t>
            </a:r>
            <a:endParaRPr lang="en-GB" sz="1600" dirty="0"/>
          </a:p>
        </p:txBody>
      </p:sp>
      <p:sp>
        <p:nvSpPr>
          <p:cNvPr id="5" name="Text Placeholder 4"/>
          <p:cNvSpPr>
            <a:spLocks noGrp="1"/>
          </p:cNvSpPr>
          <p:nvPr>
            <p:ph type="body" sz="quarter" idx="17"/>
          </p:nvPr>
        </p:nvSpPr>
        <p:spPr>
          <a:xfrm>
            <a:off x="639533" y="1421084"/>
            <a:ext cx="9769996" cy="5572698"/>
          </a:xfrm>
        </p:spPr>
        <p:txBody>
          <a:bodyPr/>
          <a:lstStyle/>
          <a:p>
            <a:pPr algn="just"/>
            <a:endParaRPr lang="it-IT" dirty="0"/>
          </a:p>
          <a:p>
            <a:pPr marL="285750" indent="-285750" algn="just">
              <a:buFont typeface="Wingdings" panose="05000000000000000000" pitchFamily="2" charset="2"/>
              <a:buChar char="§"/>
            </a:pPr>
            <a:r>
              <a:rPr lang="it-IT" sz="2000" b="0" dirty="0" smtClean="0"/>
              <a:t>Nonostante le dichiarazioni di </a:t>
            </a:r>
            <a:r>
              <a:rPr lang="it-IT" sz="2000" b="0" i="1" dirty="0" smtClean="0"/>
              <a:t>leader</a:t>
            </a:r>
            <a:r>
              <a:rPr lang="it-IT" sz="2000" b="0" dirty="0" smtClean="0"/>
              <a:t> politici in Europa e negli Stati Uniti lascino pensare a rigurgiti protezionistici, in via di fatto, questa tendenza non sembra, almeno per il momento, toccare l’</a:t>
            </a:r>
            <a:r>
              <a:rPr lang="it-IT" sz="2000" b="0" i="1" dirty="0" err="1" smtClean="0"/>
              <a:t>enforcement</a:t>
            </a:r>
            <a:r>
              <a:rPr lang="it-IT" sz="2000" b="0" dirty="0" smtClean="0"/>
              <a:t> dei cartelli</a:t>
            </a:r>
          </a:p>
          <a:p>
            <a:pPr marL="285750" indent="-285750" algn="just">
              <a:buFont typeface="Wingdings" panose="05000000000000000000" pitchFamily="2" charset="2"/>
              <a:buChar char="§"/>
            </a:pPr>
            <a:endParaRPr lang="it-IT" sz="2000" b="0" dirty="0"/>
          </a:p>
          <a:p>
            <a:pPr marL="285750" indent="-285750" algn="just">
              <a:buFont typeface="Wingdings" panose="05000000000000000000" pitchFamily="2" charset="2"/>
              <a:buChar char="§"/>
            </a:pPr>
            <a:r>
              <a:rPr lang="it-IT" sz="2000" b="0" dirty="0" smtClean="0"/>
              <a:t>Ad oggi, infatti, non sembra esserci alcun effetto significativo:</a:t>
            </a:r>
          </a:p>
          <a:p>
            <a:pPr marL="406400" lvl="3" indent="-285750" algn="just">
              <a:buFont typeface="Wingdings" panose="05000000000000000000" pitchFamily="2" charset="2"/>
              <a:buChar char="§"/>
            </a:pPr>
            <a:endParaRPr lang="it-IT" dirty="0"/>
          </a:p>
          <a:p>
            <a:pPr marL="406400" lvl="3" indent="-285750" algn="just">
              <a:buFont typeface="Wingdings" panose="05000000000000000000" pitchFamily="2" charset="2"/>
              <a:buChar char="ü"/>
            </a:pPr>
            <a:r>
              <a:rPr lang="it-IT" sz="1600" b="0" dirty="0" smtClean="0"/>
              <a:t>Né sull’apertura, da parte di USA ed EU, a forme di collaborazione con autorità antitrust di altre giurisdizioni</a:t>
            </a:r>
          </a:p>
          <a:p>
            <a:pPr marL="406400" lvl="3" indent="-285750" algn="just">
              <a:buFont typeface="Wingdings" panose="05000000000000000000" pitchFamily="2" charset="2"/>
              <a:buChar char="ü"/>
            </a:pPr>
            <a:endParaRPr lang="it-IT" sz="1600" dirty="0"/>
          </a:p>
          <a:p>
            <a:pPr marL="406400" lvl="3" indent="-285750" algn="just">
              <a:buFont typeface="Wingdings" panose="05000000000000000000" pitchFamily="2" charset="2"/>
              <a:buChar char="ü"/>
            </a:pPr>
            <a:r>
              <a:rPr lang="it-IT" sz="1600" dirty="0" smtClean="0"/>
              <a:t>Né sull’impegno nell’implementazione del divieto, universalmente riconosciuto, dei cartelli</a:t>
            </a:r>
          </a:p>
          <a:p>
            <a:pPr algn="just"/>
            <a:endParaRPr lang="it-IT" b="0" dirty="0" smtClean="0"/>
          </a:p>
        </p:txBody>
      </p:sp>
    </p:spTree>
    <p:extLst>
      <p:ext uri="{BB962C8B-B14F-4D97-AF65-F5344CB8AC3E}">
        <p14:creationId xmlns:p14="http://schemas.microsoft.com/office/powerpoint/2010/main" xmlns="" val="330490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3</a:t>
            </a:fld>
            <a:endParaRPr lang="en-GB" dirty="0"/>
          </a:p>
        </p:txBody>
      </p:sp>
      <p:sp>
        <p:nvSpPr>
          <p:cNvPr id="10" name="Footer Placeholder 4"/>
          <p:cNvSpPr>
            <a:spLocks noGrp="1"/>
          </p:cNvSpPr>
          <p:nvPr>
            <p:ph type="ftr" sz="quarter" idx="3"/>
          </p:nvPr>
        </p:nvSpPr>
        <p:spPr>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ANTITRUST ENFORCEMENT NEI CARTELLI TRA USA ED EUROPA</a:t>
            </a:r>
            <a:endParaRPr lang="en-GB" dirty="0"/>
          </a:p>
        </p:txBody>
      </p:sp>
      <p:sp>
        <p:nvSpPr>
          <p:cNvPr id="2" name="Text Placeholder 1"/>
          <p:cNvSpPr>
            <a:spLocks noGrp="1"/>
          </p:cNvSpPr>
          <p:nvPr>
            <p:ph type="body" sz="quarter" idx="18"/>
          </p:nvPr>
        </p:nvSpPr>
        <p:spPr/>
        <p:txBody>
          <a:bodyPr/>
          <a:lstStyle/>
          <a:p>
            <a:r>
              <a:rPr lang="en-GB" dirty="0" smtClean="0"/>
              <a:t>.</a:t>
            </a:r>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	Antitrust Enforcement</a:t>
            </a:r>
            <a:r>
              <a:rPr lang="en-GB" dirty="0" smtClean="0"/>
              <a:t>  NEI CARTELLI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024127"/>
            <a:ext cx="9769996" cy="5969655"/>
          </a:xfrm>
        </p:spPr>
        <p:txBody>
          <a:bodyPr/>
          <a:lstStyle/>
          <a:p>
            <a:pPr algn="just"/>
            <a:endParaRPr lang="it-IT" b="0" dirty="0"/>
          </a:p>
          <a:p>
            <a:pPr marL="628650" indent="-628650" algn="just"/>
            <a:r>
              <a:rPr lang="it-IT" dirty="0" smtClean="0"/>
              <a:t>							USA </a:t>
            </a:r>
            <a:endParaRPr lang="it-IT" i="1" dirty="0"/>
          </a:p>
          <a:p>
            <a:pPr marL="628650" indent="-628650" algn="ctr"/>
            <a:r>
              <a:rPr lang="it-IT" b="0" i="1" dirty="0" smtClean="0"/>
              <a:t>	«Antitrust Guidelines for international enforcement and cooperation»</a:t>
            </a:r>
          </a:p>
          <a:p>
            <a:pPr marL="628650" indent="-628650" algn="ctr"/>
            <a:r>
              <a:rPr lang="it-IT" b="0" i="1" dirty="0" smtClean="0"/>
              <a:t>	</a:t>
            </a:r>
            <a:r>
              <a:rPr lang="it-IT" b="0" dirty="0" smtClean="0"/>
              <a:t>(DOJ e Federal </a:t>
            </a:r>
            <a:r>
              <a:rPr lang="it-IT" b="0" dirty="0" err="1" smtClean="0"/>
              <a:t>Trade</a:t>
            </a:r>
            <a:r>
              <a:rPr lang="it-IT" b="0" dirty="0" smtClean="0"/>
              <a:t> </a:t>
            </a:r>
            <a:r>
              <a:rPr lang="it-IT" b="0" dirty="0" err="1" smtClean="0"/>
              <a:t>Commission</a:t>
            </a:r>
            <a:r>
              <a:rPr lang="it-IT" b="0" dirty="0" smtClean="0"/>
              <a:t>, 13 gennaio 2017)</a:t>
            </a:r>
            <a:endParaRPr lang="it-IT" b="0" dirty="0"/>
          </a:p>
          <a:p>
            <a:endParaRPr lang="en-US" b="0" dirty="0" smtClean="0"/>
          </a:p>
          <a:p>
            <a:pPr algn="just"/>
            <a:endParaRPr lang="en-US" b="0" i="1" dirty="0" smtClean="0"/>
          </a:p>
          <a:p>
            <a:pPr algn="just"/>
            <a:r>
              <a:rPr lang="en-US" sz="1600" b="0" i="1" dirty="0" smtClean="0"/>
              <a:t>“Effective </a:t>
            </a:r>
            <a:r>
              <a:rPr lang="en-US" sz="1600" b="0" i="1" dirty="0"/>
              <a:t>enforcement of the U.S. antitrust laws in a global economy benefits from cooperation with foreign authorities. The Agencies are committed to cooperating with foreign authorities on both policy and investigative matters. </a:t>
            </a:r>
            <a:r>
              <a:rPr lang="en-US" sz="1600" i="1" u="sng" dirty="0"/>
              <a:t>This cooperation contributes to convergence on substantive enforcement standards that seek to advance consumer welfare, based on sound economics, procedural fairness, transparency, and non-discriminatory treatment of parties</a:t>
            </a:r>
            <a:r>
              <a:rPr lang="en-US" sz="1600" b="0" i="1" dirty="0"/>
              <a:t>. The Agencies’ international policy work and case cooperation are closely connected</a:t>
            </a:r>
            <a:r>
              <a:rPr lang="en-US" sz="1600" b="0" i="1" dirty="0" smtClean="0"/>
              <a:t>.”.</a:t>
            </a:r>
          </a:p>
          <a:p>
            <a:pPr algn="just"/>
            <a:endParaRPr lang="en-US" sz="1600" b="0" i="1" dirty="0" smtClean="0"/>
          </a:p>
          <a:p>
            <a:pPr algn="just"/>
            <a:r>
              <a:rPr lang="en-US" sz="1600" b="0" i="1" dirty="0" smtClean="0"/>
              <a:t>“[…], </a:t>
            </a:r>
            <a:r>
              <a:rPr lang="en-US" sz="1600" i="1" u="sng" dirty="0"/>
              <a:t>consistent approaches to competition law, policy, and procedures across jurisdictions facilitate case cooperation among competition authorities. Moreover, through case cooperation, the Agencies and cooperating authorities often raise important substantive and procedural issues as they arise in practice, which can lead to greater convergence in substantive analysis and </a:t>
            </a:r>
            <a:r>
              <a:rPr lang="en-US" sz="1600" i="1" u="sng" dirty="0" smtClean="0"/>
              <a:t>procedures</a:t>
            </a:r>
            <a:r>
              <a:rPr lang="en-US" b="0" dirty="0" smtClean="0"/>
              <a:t>”</a:t>
            </a:r>
            <a:endParaRPr lang="en-US" b="0" i="1" dirty="0" smtClean="0"/>
          </a:p>
        </p:txBody>
      </p:sp>
      <p:sp>
        <p:nvSpPr>
          <p:cNvPr id="3" name="Down Arrow 2"/>
          <p:cNvSpPr/>
          <p:nvPr/>
        </p:nvSpPr>
        <p:spPr>
          <a:xfrm>
            <a:off x="5177790" y="3429000"/>
            <a:ext cx="45719" cy="4572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Picture 3"/>
          <p:cNvPicPr>
            <a:picLocks noChangeAspect="1"/>
          </p:cNvPicPr>
          <p:nvPr/>
        </p:nvPicPr>
        <p:blipFill>
          <a:blip r:embed="rId3"/>
          <a:stretch>
            <a:fillRect/>
          </a:stretch>
        </p:blipFill>
        <p:spPr>
          <a:xfrm>
            <a:off x="5283718" y="2608332"/>
            <a:ext cx="481626" cy="377985"/>
          </a:xfrm>
          <a:prstGeom prst="rect">
            <a:avLst/>
          </a:prstGeom>
        </p:spPr>
      </p:pic>
    </p:spTree>
    <p:extLst>
      <p:ext uri="{BB962C8B-B14F-4D97-AF65-F5344CB8AC3E}">
        <p14:creationId xmlns:p14="http://schemas.microsoft.com/office/powerpoint/2010/main" xmlns="" val="280483117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4</a:t>
            </a:fld>
            <a:endParaRPr lang="en-GB" dirty="0"/>
          </a:p>
        </p:txBody>
      </p:sp>
      <p:sp>
        <p:nvSpPr>
          <p:cNvPr id="2" name="Text Placeholder 1"/>
          <p:cNvSpPr>
            <a:spLocks noGrp="1"/>
          </p:cNvSpPr>
          <p:nvPr>
            <p:ph type="body" sz="quarter" idx="18"/>
          </p:nvPr>
        </p:nvSpPr>
        <p:spPr>
          <a:xfrm>
            <a:off x="503607" y="6970285"/>
            <a:ext cx="6216650" cy="203200"/>
          </a:xfrm>
        </p:spPr>
        <p:txBody>
          <a:bodyPr/>
          <a:lstStyle/>
          <a:p>
            <a:r>
              <a:rPr lang="en-GB" dirty="0" smtClean="0"/>
              <a:t>ANTITRUST ENFORCEMENT NEI CARTELLI TRA USA ED EUROPA</a:t>
            </a:r>
            <a:endParaRPr lang="en-GB" dirty="0"/>
          </a:p>
        </p:txBody>
      </p:sp>
      <p:sp>
        <p:nvSpPr>
          <p:cNvPr id="25" name="Title 24"/>
          <p:cNvSpPr>
            <a:spLocks noGrp="1"/>
          </p:cNvSpPr>
          <p:nvPr>
            <p:ph type="title"/>
          </p:nvPr>
        </p:nvSpPr>
        <p:spPr>
          <a:xfrm>
            <a:off x="720000" y="498474"/>
            <a:ext cx="9609062" cy="525653"/>
          </a:xfrm>
        </p:spPr>
        <p:txBody>
          <a:bodyPr/>
          <a:lstStyle/>
          <a:p>
            <a:pPr algn="ctr"/>
            <a:r>
              <a:rPr lang="en-GB" i="1" dirty="0" smtClean="0"/>
              <a:t>Antitrust Enforcement</a:t>
            </a:r>
            <a:r>
              <a:rPr lang="en-GB" dirty="0" smtClean="0"/>
              <a:t>  NEI CARTELLI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384091" y="1421084"/>
            <a:ext cx="9769996" cy="5572698"/>
          </a:xfrm>
        </p:spPr>
        <p:txBody>
          <a:bodyPr/>
          <a:lstStyle/>
          <a:p>
            <a:pPr algn="just"/>
            <a:r>
              <a:rPr lang="it-IT" dirty="0" smtClean="0"/>
              <a:t>						USA</a:t>
            </a:r>
          </a:p>
          <a:p>
            <a:pPr algn="just"/>
            <a:endParaRPr lang="it-IT" dirty="0" smtClean="0"/>
          </a:p>
          <a:p>
            <a:pPr algn="just"/>
            <a:r>
              <a:rPr lang="it-IT" b="0" dirty="0" smtClean="0"/>
              <a:t>Il più recente orientamento della </a:t>
            </a:r>
            <a:r>
              <a:rPr lang="it-IT" b="0" i="1" dirty="0" smtClean="0"/>
              <a:t>policy antitrust </a:t>
            </a:r>
            <a:r>
              <a:rPr lang="it-IT" b="0" dirty="0" smtClean="0"/>
              <a:t>in USA, quindi, non sembra discostarsi dalla tradizione improntata alla massima collaborazione con autorità </a:t>
            </a:r>
            <a:r>
              <a:rPr lang="it-IT" b="0" i="1" dirty="0" smtClean="0"/>
              <a:t>antitrust</a:t>
            </a:r>
            <a:r>
              <a:rPr lang="it-IT" b="0" dirty="0" smtClean="0"/>
              <a:t> straniere</a:t>
            </a:r>
            <a:endParaRPr lang="it-IT" b="0" dirty="0"/>
          </a:p>
          <a:p>
            <a:pPr marL="628650" indent="-628650" algn="just"/>
            <a:endParaRPr lang="it-IT" b="0" dirty="0" smtClean="0"/>
          </a:p>
          <a:p>
            <a:endParaRPr lang="en-US" b="0" dirty="0" smtClean="0"/>
          </a:p>
          <a:p>
            <a:endParaRPr lang="en-US" b="0" dirty="0" smtClean="0"/>
          </a:p>
          <a:p>
            <a:pPr algn="just"/>
            <a:r>
              <a:rPr lang="en-US" b="0" dirty="0"/>
              <a:t>e</a:t>
            </a:r>
            <a:r>
              <a:rPr lang="en-US" b="0" dirty="0" smtClean="0"/>
              <a:t> </a:t>
            </a:r>
            <a:r>
              <a:rPr lang="en-US" b="0" dirty="0" err="1" smtClean="0"/>
              <a:t>anzi</a:t>
            </a:r>
            <a:r>
              <a:rPr lang="en-US" b="0" dirty="0" smtClean="0"/>
              <a:t>, </a:t>
            </a:r>
            <a:r>
              <a:rPr lang="en-US" b="0" dirty="0" err="1" smtClean="0"/>
              <a:t>esplicitamente</a:t>
            </a:r>
            <a:r>
              <a:rPr lang="en-US" b="0" dirty="0" smtClean="0"/>
              <a:t>, </a:t>
            </a:r>
            <a:r>
              <a:rPr lang="en-US" b="0" dirty="0" err="1" smtClean="0"/>
              <a:t>richiama</a:t>
            </a:r>
            <a:r>
              <a:rPr lang="en-US" b="0" dirty="0" smtClean="0"/>
              <a:t>, per </a:t>
            </a:r>
            <a:r>
              <a:rPr lang="en-US" b="0" dirty="0" err="1" smtClean="0"/>
              <a:t>l’azione</a:t>
            </a:r>
            <a:r>
              <a:rPr lang="en-US" b="0" dirty="0" smtClean="0"/>
              <a:t> </a:t>
            </a:r>
            <a:r>
              <a:rPr lang="en-US" b="0" dirty="0" err="1" smtClean="0"/>
              <a:t>futura</a:t>
            </a:r>
            <a:r>
              <a:rPr lang="en-US" b="0" dirty="0" smtClean="0"/>
              <a:t> del DOJ e </a:t>
            </a:r>
            <a:r>
              <a:rPr lang="en-US" b="0" dirty="0" err="1" smtClean="0"/>
              <a:t>della</a:t>
            </a:r>
            <a:r>
              <a:rPr lang="en-US" b="0" dirty="0" smtClean="0"/>
              <a:t> FTC, </a:t>
            </a:r>
            <a:r>
              <a:rPr lang="en-US" b="0" dirty="0" err="1" smtClean="0"/>
              <a:t>l’importanza</a:t>
            </a:r>
            <a:r>
              <a:rPr lang="en-US" b="0" dirty="0" smtClean="0"/>
              <a:t> </a:t>
            </a:r>
            <a:r>
              <a:rPr lang="en-US" b="0" dirty="0" err="1" smtClean="0"/>
              <a:t>della</a:t>
            </a:r>
            <a:r>
              <a:rPr lang="en-US" b="0" dirty="0" smtClean="0"/>
              <a:t> “</a:t>
            </a:r>
            <a:r>
              <a:rPr lang="en-US" b="0" i="1" dirty="0" smtClean="0"/>
              <a:t>positive comity</a:t>
            </a:r>
            <a:r>
              <a:rPr lang="en-US" b="0" dirty="0" smtClean="0"/>
              <a:t>”, </a:t>
            </a:r>
            <a:r>
              <a:rPr lang="en-US" b="0" dirty="0" err="1" smtClean="0"/>
              <a:t>sancita</a:t>
            </a:r>
            <a:r>
              <a:rPr lang="en-US" b="0" dirty="0" smtClean="0"/>
              <a:t> </a:t>
            </a:r>
            <a:r>
              <a:rPr lang="en-US" b="0" dirty="0" err="1" smtClean="0"/>
              <a:t>negli</a:t>
            </a:r>
            <a:r>
              <a:rPr lang="en-US" b="0" dirty="0" smtClean="0"/>
              <a:t> </a:t>
            </a:r>
            <a:r>
              <a:rPr lang="en-US" b="0" dirty="0" err="1" smtClean="0"/>
              <a:t>storici</a:t>
            </a:r>
            <a:r>
              <a:rPr lang="en-US" b="0" dirty="0" smtClean="0"/>
              <a:t> </a:t>
            </a:r>
            <a:r>
              <a:rPr lang="en-US" b="0" dirty="0" err="1" smtClean="0"/>
              <a:t>accordi</a:t>
            </a:r>
            <a:r>
              <a:rPr lang="en-US" b="0" dirty="0" smtClean="0"/>
              <a:t> di </a:t>
            </a:r>
            <a:r>
              <a:rPr lang="en-US" b="0" dirty="0" err="1" smtClean="0"/>
              <a:t>cooperazione</a:t>
            </a:r>
            <a:r>
              <a:rPr lang="en-US" b="0" dirty="0" smtClean="0"/>
              <a:t> </a:t>
            </a:r>
            <a:r>
              <a:rPr lang="en-US" b="0" dirty="0" err="1" smtClean="0"/>
              <a:t>bilaterale</a:t>
            </a:r>
            <a:r>
              <a:rPr lang="en-US" b="0" dirty="0" smtClean="0"/>
              <a:t> </a:t>
            </a:r>
            <a:r>
              <a:rPr lang="en-US" b="0" dirty="0" err="1" smtClean="0"/>
              <a:t>degli</a:t>
            </a:r>
            <a:r>
              <a:rPr lang="en-US" b="0" dirty="0" smtClean="0"/>
              <a:t> USA con </a:t>
            </a:r>
            <a:r>
              <a:rPr lang="en-US" dirty="0" err="1" smtClean="0"/>
              <a:t>Unione</a:t>
            </a:r>
            <a:r>
              <a:rPr lang="en-US" dirty="0" smtClean="0"/>
              <a:t> </a:t>
            </a:r>
            <a:r>
              <a:rPr lang="en-US" dirty="0" err="1" smtClean="0"/>
              <a:t>Europea</a:t>
            </a:r>
            <a:r>
              <a:rPr lang="en-US" dirty="0" smtClean="0"/>
              <a:t> </a:t>
            </a:r>
            <a:r>
              <a:rPr lang="en-US" b="0" dirty="0" smtClean="0"/>
              <a:t>(1991),</a:t>
            </a:r>
            <a:r>
              <a:rPr lang="en-US" dirty="0" smtClean="0"/>
              <a:t> Germania </a:t>
            </a:r>
            <a:r>
              <a:rPr lang="en-US" b="0" dirty="0" smtClean="0"/>
              <a:t>(1976), </a:t>
            </a:r>
            <a:r>
              <a:rPr lang="en-US" dirty="0" smtClean="0"/>
              <a:t>Canada</a:t>
            </a:r>
            <a:r>
              <a:rPr lang="en-US" b="0" dirty="0" smtClean="0"/>
              <a:t> (1995), </a:t>
            </a:r>
            <a:r>
              <a:rPr lang="en-US" dirty="0" smtClean="0"/>
              <a:t>Australia</a:t>
            </a:r>
            <a:r>
              <a:rPr lang="en-US" b="0" dirty="0" smtClean="0"/>
              <a:t> (1982), </a:t>
            </a:r>
            <a:r>
              <a:rPr lang="en-US" dirty="0" err="1" smtClean="0"/>
              <a:t>Brasile</a:t>
            </a:r>
            <a:r>
              <a:rPr lang="en-US" b="0" dirty="0" smtClean="0"/>
              <a:t>, </a:t>
            </a:r>
            <a:r>
              <a:rPr lang="en-US" dirty="0" err="1" smtClean="0"/>
              <a:t>Israele</a:t>
            </a:r>
            <a:r>
              <a:rPr lang="en-US" b="0" dirty="0" smtClean="0"/>
              <a:t> e </a:t>
            </a:r>
            <a:r>
              <a:rPr lang="en-US" dirty="0" err="1" smtClean="0"/>
              <a:t>Giappone</a:t>
            </a:r>
            <a:r>
              <a:rPr lang="en-US" dirty="0" smtClean="0"/>
              <a:t> </a:t>
            </a:r>
            <a:r>
              <a:rPr lang="en-US" b="0" dirty="0" smtClean="0"/>
              <a:t>(1999) e </a:t>
            </a:r>
            <a:r>
              <a:rPr lang="en-US" b="0" dirty="0" err="1" smtClean="0"/>
              <a:t>nei</a:t>
            </a:r>
            <a:r>
              <a:rPr lang="en-US" b="0" dirty="0" smtClean="0"/>
              <a:t> </a:t>
            </a:r>
            <a:r>
              <a:rPr lang="en-US" b="0" dirty="0" err="1" smtClean="0"/>
              <a:t>più</a:t>
            </a:r>
            <a:r>
              <a:rPr lang="en-US" b="0" dirty="0" smtClean="0"/>
              <a:t> </a:t>
            </a:r>
            <a:r>
              <a:rPr lang="en-US" b="0" dirty="0" err="1" smtClean="0"/>
              <a:t>recenti</a:t>
            </a:r>
            <a:r>
              <a:rPr lang="en-US" b="0" dirty="0" smtClean="0"/>
              <a:t> </a:t>
            </a:r>
            <a:r>
              <a:rPr lang="en-US" b="0" dirty="0" err="1" smtClean="0"/>
              <a:t>stipulati</a:t>
            </a:r>
            <a:r>
              <a:rPr lang="en-US" b="0" dirty="0" smtClean="0"/>
              <a:t> con </a:t>
            </a:r>
            <a:r>
              <a:rPr lang="it-IT" dirty="0"/>
              <a:t>Messico </a:t>
            </a:r>
            <a:r>
              <a:rPr lang="it-IT" b="0" dirty="0"/>
              <a:t>(2000), </a:t>
            </a:r>
            <a:r>
              <a:rPr lang="it-IT" dirty="0"/>
              <a:t>Cile </a:t>
            </a:r>
            <a:r>
              <a:rPr lang="it-IT" b="0" dirty="0"/>
              <a:t>(2011), </a:t>
            </a:r>
            <a:r>
              <a:rPr lang="it-IT" dirty="0"/>
              <a:t>Colombia </a:t>
            </a:r>
            <a:r>
              <a:rPr lang="it-IT" b="0" dirty="0"/>
              <a:t>(2014), </a:t>
            </a:r>
            <a:r>
              <a:rPr lang="it-IT" dirty="0"/>
              <a:t>Perù </a:t>
            </a:r>
            <a:r>
              <a:rPr lang="it-IT" b="0" dirty="0"/>
              <a:t>(2016</a:t>
            </a:r>
            <a:r>
              <a:rPr lang="it-IT" b="0" dirty="0" smtClean="0"/>
              <a:t>), nonché nei </a:t>
            </a:r>
            <a:r>
              <a:rPr lang="it-IT" b="0" i="1" dirty="0" smtClean="0"/>
              <a:t>Memorandum of </a:t>
            </a:r>
            <a:r>
              <a:rPr lang="it-IT" b="0" i="1" dirty="0" err="1" smtClean="0"/>
              <a:t>Understanding</a:t>
            </a:r>
            <a:r>
              <a:rPr lang="it-IT" b="0" i="1" dirty="0" smtClean="0"/>
              <a:t> </a:t>
            </a:r>
            <a:r>
              <a:rPr lang="it-IT" b="0" dirty="0" smtClean="0"/>
              <a:t>con </a:t>
            </a:r>
            <a:r>
              <a:rPr lang="it-IT" dirty="0"/>
              <a:t>Russia </a:t>
            </a:r>
            <a:r>
              <a:rPr lang="it-IT" b="0" dirty="0"/>
              <a:t>(2009), </a:t>
            </a:r>
            <a:r>
              <a:rPr lang="it-IT" dirty="0"/>
              <a:t>Cina </a:t>
            </a:r>
            <a:r>
              <a:rPr lang="it-IT" b="0" dirty="0"/>
              <a:t>(2011), </a:t>
            </a:r>
            <a:r>
              <a:rPr lang="it-IT" dirty="0"/>
              <a:t>India </a:t>
            </a:r>
            <a:r>
              <a:rPr lang="it-IT" b="0" dirty="0"/>
              <a:t>(2012) e </a:t>
            </a:r>
            <a:r>
              <a:rPr lang="it-IT" dirty="0"/>
              <a:t>Corea </a:t>
            </a:r>
            <a:r>
              <a:rPr lang="it-IT" b="0" dirty="0"/>
              <a:t>(2015</a:t>
            </a:r>
            <a:r>
              <a:rPr lang="it-IT" b="0" dirty="0" smtClean="0"/>
              <a:t>)</a:t>
            </a:r>
            <a:endParaRPr lang="en-US" b="0" dirty="0" smtClean="0"/>
          </a:p>
        </p:txBody>
      </p:sp>
      <p:sp>
        <p:nvSpPr>
          <p:cNvPr id="3" name="Down Arrow 2"/>
          <p:cNvSpPr/>
          <p:nvPr/>
        </p:nvSpPr>
        <p:spPr>
          <a:xfrm>
            <a:off x="5177790" y="3429000"/>
            <a:ext cx="45719" cy="4572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Picture 3"/>
          <p:cNvPicPr>
            <a:picLocks noChangeAspect="1"/>
          </p:cNvPicPr>
          <p:nvPr/>
        </p:nvPicPr>
        <p:blipFill>
          <a:blip r:embed="rId3"/>
          <a:stretch>
            <a:fillRect/>
          </a:stretch>
        </p:blipFill>
        <p:spPr>
          <a:xfrm>
            <a:off x="5200649" y="3074989"/>
            <a:ext cx="481626" cy="377985"/>
          </a:xfrm>
          <a:prstGeom prst="rect">
            <a:avLst/>
          </a:prstGeom>
        </p:spPr>
      </p:pic>
    </p:spTree>
    <p:extLst>
      <p:ext uri="{BB962C8B-B14F-4D97-AF65-F5344CB8AC3E}">
        <p14:creationId xmlns:p14="http://schemas.microsoft.com/office/powerpoint/2010/main" xmlns="" val="31206523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5</a:t>
            </a:fld>
            <a:endParaRPr lang="en-GB" dirty="0"/>
          </a:p>
        </p:txBody>
      </p:sp>
      <p:sp>
        <p:nvSpPr>
          <p:cNvPr id="10" name="Footer Placeholder 4"/>
          <p:cNvSpPr>
            <a:spLocks noGrp="1"/>
          </p:cNvSpPr>
          <p:nvPr>
            <p:ph type="ftr" sz="quarter" idx="3"/>
          </p:nvPr>
        </p:nvSpPr>
        <p:spPr>
          <a:xfrm>
            <a:off x="909654" y="7095382"/>
            <a:ext cx="6210000" cy="180000"/>
          </a:xfrm>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ANTITRUST ENFORCEMENT NEI CARTELLI TRA USA ED EUROPA</a:t>
            </a:r>
            <a:endParaRPr lang="en-GB" dirty="0"/>
          </a:p>
        </p:txBody>
      </p:sp>
      <p:sp>
        <p:nvSpPr>
          <p:cNvPr id="25" name="Title 24"/>
          <p:cNvSpPr>
            <a:spLocks noGrp="1"/>
          </p:cNvSpPr>
          <p:nvPr>
            <p:ph type="title"/>
          </p:nvPr>
        </p:nvSpPr>
        <p:spPr>
          <a:xfrm>
            <a:off x="720000" y="498474"/>
            <a:ext cx="9609062" cy="525653"/>
          </a:xfrm>
        </p:spPr>
        <p:txBody>
          <a:bodyPr/>
          <a:lstStyle/>
          <a:p>
            <a:pPr algn="ctr"/>
            <a:r>
              <a:rPr lang="en-GB" i="1" dirty="0" smtClean="0"/>
              <a:t>Antitrust Enforcement</a:t>
            </a:r>
            <a:r>
              <a:rPr lang="en-GB" dirty="0" smtClean="0"/>
              <a: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421084"/>
            <a:ext cx="9769996" cy="5572698"/>
          </a:xfrm>
        </p:spPr>
        <p:txBody>
          <a:bodyPr/>
          <a:lstStyle/>
          <a:p>
            <a:pPr marL="630238" indent="-630238" algn="just"/>
            <a:r>
              <a:rPr lang="it-IT" dirty="0"/>
              <a:t>	</a:t>
            </a:r>
            <a:r>
              <a:rPr lang="it-IT" sz="1600" dirty="0" smtClean="0"/>
              <a:t>Le autorità antitrust statunitensi sono il </a:t>
            </a:r>
            <a:r>
              <a:rPr lang="it-IT" sz="1600" i="1" dirty="0" err="1" smtClean="0"/>
              <a:t>preminent</a:t>
            </a:r>
            <a:r>
              <a:rPr lang="it-IT" sz="1600" i="1" dirty="0" smtClean="0"/>
              <a:t> antitrust enforcer </a:t>
            </a:r>
            <a:r>
              <a:rPr lang="it-IT" sz="1600" dirty="0"/>
              <a:t> </a:t>
            </a:r>
            <a:r>
              <a:rPr lang="it-IT" sz="1600" dirty="0" smtClean="0"/>
              <a:t>in materia di cartelli ?</a:t>
            </a:r>
          </a:p>
          <a:p>
            <a:pPr algn="just"/>
            <a:endParaRPr lang="it-IT" b="0" dirty="0"/>
          </a:p>
          <a:p>
            <a:pPr algn="just"/>
            <a:endParaRPr lang="it-IT" b="0" dirty="0"/>
          </a:p>
          <a:p>
            <a:pPr marL="628650" indent="-628650" algn="just">
              <a:buFont typeface="Wingdings" panose="05000000000000000000" pitchFamily="2" charset="2"/>
              <a:buChar char="§"/>
            </a:pPr>
            <a:r>
              <a:rPr lang="it-IT" sz="1600" b="0" dirty="0" smtClean="0"/>
              <a:t>Nei primi mesi del 2017, si è sviluppato un ampio dibattito a livello dottrinale sulla necessità non soltanto di mantenere a livelli attuali l’</a:t>
            </a:r>
            <a:r>
              <a:rPr lang="it-IT" sz="1600" b="0" i="1" dirty="0" err="1" smtClean="0"/>
              <a:t>enforcement</a:t>
            </a:r>
            <a:r>
              <a:rPr lang="it-IT" sz="1600" b="0" i="1" dirty="0" smtClean="0"/>
              <a:t> </a:t>
            </a:r>
            <a:r>
              <a:rPr lang="it-IT" sz="1600" b="0" dirty="0" smtClean="0"/>
              <a:t>antitrust statunitense in materia di cartelli, ma anche di potenziarlo, considerato che, anche sotto le precedenti amministrazioni, le statistiche dimostrano l’indebolimento del ruolo delle autorità antitrust americane nell’</a:t>
            </a:r>
            <a:r>
              <a:rPr lang="it-IT" sz="1600" b="0" i="1" dirty="0" err="1" smtClean="0"/>
              <a:t>enforcement</a:t>
            </a:r>
            <a:r>
              <a:rPr lang="it-IT" sz="1600" b="0" dirty="0" smtClean="0"/>
              <a:t> contro i cartelli globali</a:t>
            </a:r>
          </a:p>
          <a:p>
            <a:pPr algn="just"/>
            <a:endParaRPr lang="it-IT" sz="1600" b="0" dirty="0" smtClean="0"/>
          </a:p>
          <a:p>
            <a:pPr marL="628650" indent="-628650" algn="just">
              <a:buFont typeface="Wingdings" panose="05000000000000000000" pitchFamily="2" charset="2"/>
              <a:buChar char="§"/>
            </a:pPr>
            <a:r>
              <a:rPr lang="it-IT" sz="1600" b="0" dirty="0" smtClean="0"/>
              <a:t>Nelle Raccomandazioni </a:t>
            </a:r>
            <a:r>
              <a:rPr lang="en-US" sz="1600" b="0" dirty="0"/>
              <a:t>dell’ </a:t>
            </a:r>
            <a:r>
              <a:rPr lang="en-US" sz="1600" b="0" i="1" dirty="0"/>
              <a:t>American Antitrust Institute,</a:t>
            </a:r>
            <a:r>
              <a:rPr lang="en-US" sz="1600" b="0" dirty="0"/>
              <a:t> </a:t>
            </a:r>
            <a:r>
              <a:rPr lang="en-US" sz="1600" b="0" dirty="0" err="1"/>
              <a:t>riportate</a:t>
            </a:r>
            <a:r>
              <a:rPr lang="en-US" sz="1600" b="0" dirty="0"/>
              <a:t> </a:t>
            </a:r>
            <a:r>
              <a:rPr lang="en-US" sz="1600" b="0" dirty="0" err="1"/>
              <a:t>nel</a:t>
            </a:r>
            <a:r>
              <a:rPr lang="en-US" sz="1600" b="0" dirty="0"/>
              <a:t> </a:t>
            </a:r>
            <a:r>
              <a:rPr lang="en-US" sz="1600" b="0" i="1" dirty="0"/>
              <a:t>Presidential Transition Report</a:t>
            </a:r>
            <a:r>
              <a:rPr lang="en-US" sz="1600" b="0" dirty="0"/>
              <a:t>, </a:t>
            </a:r>
            <a:r>
              <a:rPr lang="en-US" sz="1600" b="0" dirty="0" err="1"/>
              <a:t>Febbraio</a:t>
            </a:r>
            <a:r>
              <a:rPr lang="en-US" sz="1600" b="0" dirty="0"/>
              <a:t> </a:t>
            </a:r>
            <a:r>
              <a:rPr lang="en-US" sz="1600" b="0" dirty="0" smtClean="0"/>
              <a:t>2017, </a:t>
            </a:r>
            <a:r>
              <a:rPr lang="en-US" sz="1600" b="0" dirty="0" err="1" smtClean="0"/>
              <a:t>esplicito</a:t>
            </a:r>
            <a:r>
              <a:rPr lang="en-US" sz="1600" b="0" dirty="0" smtClean="0"/>
              <a:t> </a:t>
            </a:r>
            <a:r>
              <a:rPr lang="en-US" sz="1600" b="0" dirty="0" err="1" smtClean="0"/>
              <a:t>richiamo</a:t>
            </a:r>
            <a:r>
              <a:rPr lang="en-US" sz="1600" b="0" dirty="0" smtClean="0"/>
              <a:t> al </a:t>
            </a:r>
            <a:r>
              <a:rPr lang="en-US" sz="1600" b="0" dirty="0" err="1" smtClean="0"/>
              <a:t>potenziamento</a:t>
            </a:r>
            <a:r>
              <a:rPr lang="en-US" sz="1600" b="0" dirty="0" smtClean="0"/>
              <a:t> </a:t>
            </a:r>
            <a:r>
              <a:rPr lang="en-US" sz="1600" b="0" dirty="0" err="1" smtClean="0"/>
              <a:t>della</a:t>
            </a:r>
            <a:r>
              <a:rPr lang="en-US" sz="1600" b="0" dirty="0" smtClean="0"/>
              <a:t> </a:t>
            </a:r>
            <a:r>
              <a:rPr lang="en-US" sz="1600" b="0" i="1" dirty="0" smtClean="0"/>
              <a:t>leniency </a:t>
            </a:r>
            <a:r>
              <a:rPr lang="en-US" sz="1600" b="0" dirty="0" smtClean="0"/>
              <a:t>e </a:t>
            </a:r>
            <a:r>
              <a:rPr lang="en-US" sz="1600" b="0" dirty="0" err="1" smtClean="0"/>
              <a:t>dei</a:t>
            </a:r>
            <a:r>
              <a:rPr lang="en-US" sz="1600" b="0" dirty="0" smtClean="0"/>
              <a:t> </a:t>
            </a:r>
            <a:r>
              <a:rPr lang="en-US" sz="1600" b="0" dirty="0" err="1" smtClean="0"/>
              <a:t>meccanismi</a:t>
            </a:r>
            <a:r>
              <a:rPr lang="en-US" sz="1600" b="0" dirty="0" smtClean="0"/>
              <a:t> di </a:t>
            </a:r>
            <a:r>
              <a:rPr lang="en-US" sz="1600" b="0" i="1" dirty="0" smtClean="0"/>
              <a:t>whistleblowing</a:t>
            </a:r>
            <a:endParaRPr lang="it-IT" sz="1600" b="0" i="1" dirty="0" smtClean="0"/>
          </a:p>
          <a:p>
            <a:pPr algn="just"/>
            <a:endParaRPr lang="it-IT" b="0" dirty="0"/>
          </a:p>
          <a:p>
            <a:pPr marL="628650" indent="-628650" algn="just">
              <a:buFont typeface="Wingdings" panose="05000000000000000000" pitchFamily="2" charset="2"/>
              <a:buChar char="§"/>
            </a:pPr>
            <a:endParaRPr lang="en-US" b="0" dirty="0"/>
          </a:p>
          <a:p>
            <a:pPr marL="628650" indent="-628650" algn="just">
              <a:buFont typeface="Wingdings" panose="05000000000000000000" pitchFamily="2" charset="2"/>
              <a:buChar char="§"/>
            </a:pPr>
            <a:endParaRPr lang="en-US" b="0" i="1" dirty="0" smtClean="0"/>
          </a:p>
          <a:p>
            <a:pPr marL="628650" indent="-628650" algn="just">
              <a:buFont typeface="Wingdings" panose="05000000000000000000" pitchFamily="2" charset="2"/>
              <a:buChar char="§"/>
            </a:pPr>
            <a:endParaRPr lang="en-US" b="0" i="1" dirty="0" smtClean="0"/>
          </a:p>
        </p:txBody>
      </p:sp>
      <p:sp>
        <p:nvSpPr>
          <p:cNvPr id="3" name="Down Arrow 2"/>
          <p:cNvSpPr/>
          <p:nvPr/>
        </p:nvSpPr>
        <p:spPr>
          <a:xfrm>
            <a:off x="5177790" y="3429000"/>
            <a:ext cx="45719" cy="45720"/>
          </a:xfrm>
          <a:prstGeom prst="down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191812314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6</a:t>
            </a:fld>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421084"/>
            <a:ext cx="9689529" cy="5249137"/>
          </a:xfrm>
        </p:spPr>
        <p:txBody>
          <a:bodyPr/>
          <a:lstStyle/>
          <a:p>
            <a:pPr algn="ctr"/>
            <a:r>
              <a:rPr lang="en-US" i="1" dirty="0"/>
              <a:t>P</a:t>
            </a:r>
            <a:r>
              <a:rPr lang="en-US" i="1" dirty="0" smtClean="0"/>
              <a:t>ublic enforcement </a:t>
            </a:r>
            <a:r>
              <a:rPr lang="en-US" dirty="0" err="1" smtClean="0"/>
              <a:t>nei</a:t>
            </a:r>
            <a:r>
              <a:rPr lang="en-US" dirty="0" smtClean="0"/>
              <a:t> </a:t>
            </a:r>
            <a:r>
              <a:rPr lang="en-US" dirty="0" err="1" smtClean="0"/>
              <a:t>cartelli</a:t>
            </a:r>
            <a:r>
              <a:rPr lang="en-US" dirty="0" smtClean="0"/>
              <a:t> </a:t>
            </a:r>
          </a:p>
          <a:p>
            <a:pPr algn="ctr"/>
            <a:r>
              <a:rPr lang="en-US" b="0" dirty="0" smtClean="0"/>
              <a:t>(per </a:t>
            </a:r>
            <a:r>
              <a:rPr lang="en-US" b="0" dirty="0" err="1" smtClean="0"/>
              <a:t>numero</a:t>
            </a:r>
            <a:r>
              <a:rPr lang="en-US" b="0" dirty="0" smtClean="0"/>
              <a:t> di </a:t>
            </a:r>
            <a:r>
              <a:rPr lang="en-US" b="0" dirty="0" err="1" smtClean="0"/>
              <a:t>imprese</a:t>
            </a:r>
            <a:r>
              <a:rPr lang="en-US" b="0" dirty="0" smtClean="0"/>
              <a:t> </a:t>
            </a:r>
            <a:r>
              <a:rPr lang="en-US" b="0" dirty="0" err="1" smtClean="0"/>
              <a:t>coinvolte</a:t>
            </a:r>
            <a:r>
              <a:rPr lang="en-US" b="0" dirty="0" smtClean="0"/>
              <a:t>)</a:t>
            </a:r>
          </a:p>
          <a:p>
            <a:pPr marL="628650" indent="-628650" algn="just">
              <a:buFont typeface="Wingdings" panose="05000000000000000000" pitchFamily="2" charset="2"/>
              <a:buChar char="§"/>
            </a:pPr>
            <a:endParaRPr lang="en-US" b="0" i="1" dirty="0" smtClean="0"/>
          </a:p>
          <a:p>
            <a:pPr marL="628650" indent="-628650" algn="just">
              <a:buFont typeface="Wingdings" panose="05000000000000000000" pitchFamily="2" charset="2"/>
              <a:buChar char="§"/>
            </a:pPr>
            <a:endParaRPr lang="en-US" b="0" i="1" dirty="0"/>
          </a:p>
          <a:p>
            <a:pPr marL="628650" indent="-628650" algn="just">
              <a:buFont typeface="Wingdings" panose="05000000000000000000" pitchFamily="2" charset="2"/>
              <a:buChar char="§"/>
            </a:pPr>
            <a:endParaRPr lang="en-US" b="0" i="1" dirty="0"/>
          </a:p>
          <a:p>
            <a:endParaRPr lang="it-IT" sz="9600" b="0" dirty="0"/>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r>
              <a:rPr lang="it-IT" sz="900" b="0" dirty="0" smtClean="0">
                <a:latin typeface="Times New Roman" panose="02020603050405020304" pitchFamily="18" charset="0"/>
              </a:rPr>
              <a:t> </a:t>
            </a:r>
            <a:endParaRPr lang="it-IT" sz="900" b="0" dirty="0">
              <a:latin typeface="Times New Roman" panose="02020603050405020304" pitchFamily="18" charset="0"/>
            </a:endParaRPr>
          </a:p>
          <a:p>
            <a:endParaRPr lang="it-IT" sz="1000" b="0" dirty="0">
              <a:latin typeface="Times New Roman" panose="02020603050405020304" pitchFamily="18" charset="0"/>
            </a:endParaRPr>
          </a:p>
          <a:p>
            <a:pPr marL="628650" indent="-628650" algn="just">
              <a:buFont typeface="Wingdings" panose="05000000000000000000" pitchFamily="2" charset="2"/>
              <a:buChar char="§"/>
            </a:pPr>
            <a:endParaRPr lang="it-IT" sz="1000" b="0" dirty="0"/>
          </a:p>
          <a:p>
            <a:pPr marL="628650" indent="-628650" algn="just">
              <a:buFont typeface="Wingdings" panose="05000000000000000000" pitchFamily="2" charset="2"/>
              <a:buChar char="§"/>
            </a:pPr>
            <a:endParaRPr lang="en-US" sz="1000" b="0" i="1" dirty="0" smtClean="0"/>
          </a:p>
        </p:txBody>
      </p:sp>
      <p:pic>
        <p:nvPicPr>
          <p:cNvPr id="11" name="image1.png"/>
          <p:cNvPicPr/>
          <p:nvPr/>
        </p:nvPicPr>
        <p:blipFill>
          <a:blip r:embed="rId3" cstate="print"/>
          <a:stretch>
            <a:fillRect/>
          </a:stretch>
        </p:blipFill>
        <p:spPr>
          <a:xfrm>
            <a:off x="2245473" y="3099963"/>
            <a:ext cx="6558116" cy="3044979"/>
          </a:xfrm>
          <a:prstGeom prst="rect">
            <a:avLst/>
          </a:prstGeom>
        </p:spPr>
      </p:pic>
    </p:spTree>
    <p:extLst>
      <p:ext uri="{BB962C8B-B14F-4D97-AF65-F5344CB8AC3E}">
        <p14:creationId xmlns:p14="http://schemas.microsoft.com/office/powerpoint/2010/main" xmlns="" val="14734907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7</a:t>
            </a:fld>
            <a:endParaRPr lang="en-GB" dirty="0"/>
          </a:p>
        </p:txBody>
      </p:sp>
      <p:sp>
        <p:nvSpPr>
          <p:cNvPr id="10" name="Footer Placeholder 4"/>
          <p:cNvSpPr>
            <a:spLocks noGrp="1"/>
          </p:cNvSpPr>
          <p:nvPr>
            <p:ph type="ftr" sz="quarter" idx="3"/>
          </p:nvPr>
        </p:nvSpPr>
        <p:spPr>
          <a:prstGeom prst="rect">
            <a:avLst/>
          </a:prstGeom>
        </p:spPr>
        <p:txBody>
          <a:bodyPr vert="horz" lIns="0" tIns="52149" rIns="104299" bIns="52149" rtlCol="0" anchor="ctr"/>
          <a:lstStyle>
            <a:lvl1pPr marL="0" marR="0" indent="0" algn="l" defTabSz="1042873" rtl="0" eaLnBrk="1" fontAlgn="auto" latinLnBrk="0" hangingPunct="1">
              <a:lnSpc>
                <a:spcPct val="100000"/>
              </a:lnSpc>
              <a:spcBef>
                <a:spcPts val="0"/>
              </a:spcBef>
              <a:spcAft>
                <a:spcPts val="0"/>
              </a:spcAft>
              <a:buClrTx/>
              <a:buSzTx/>
              <a:buFontTx/>
              <a:buNone/>
              <a:tabLst/>
              <a:defRPr lang="en-US" sz="600" kern="1200" cap="all" spc="0" baseline="0">
                <a:solidFill>
                  <a:schemeClr val="tx2"/>
                </a:solidFill>
                <a:latin typeface="+mn-lt"/>
                <a:ea typeface="+mn-ea"/>
                <a:cs typeface="+mn-cs"/>
              </a:defRPr>
            </a:lvl1pPr>
          </a:lstStyle>
          <a:p>
            <a:pPr>
              <a:defRPr/>
            </a:pPr>
            <a:r>
              <a:rPr lang="en-GB" dirty="0" smtClean="0"/>
              <a:t>.</a:t>
            </a:r>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nei</a:t>
            </a:r>
            <a:r>
              <a:rPr lang="en-GB" dirty="0" smtClean="0"/>
              <a:t> </a:t>
            </a:r>
            <a:r>
              <a:rPr lang="en-GB" dirty="0" err="1" smtClean="0"/>
              <a:t>cartelli</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720000" y="1421084"/>
            <a:ext cx="9518014" cy="5085852"/>
          </a:xfrm>
        </p:spPr>
        <p:txBody>
          <a:bodyPr/>
          <a:lstStyle/>
          <a:p>
            <a:pPr algn="ctr"/>
            <a:endParaRPr lang="en-US" dirty="0"/>
          </a:p>
          <a:p>
            <a:pPr algn="ctr"/>
            <a:r>
              <a:rPr lang="en-US" i="1" dirty="0"/>
              <a:t>Public enforcement </a:t>
            </a:r>
            <a:r>
              <a:rPr lang="en-US" dirty="0" err="1"/>
              <a:t>nei</a:t>
            </a:r>
            <a:r>
              <a:rPr lang="en-US" dirty="0"/>
              <a:t> </a:t>
            </a:r>
            <a:r>
              <a:rPr lang="en-US" dirty="0" err="1"/>
              <a:t>cartelli</a:t>
            </a:r>
            <a:r>
              <a:rPr lang="en-US" dirty="0"/>
              <a:t> </a:t>
            </a:r>
          </a:p>
          <a:p>
            <a:pPr algn="ctr"/>
            <a:r>
              <a:rPr lang="en-US" b="0" dirty="0"/>
              <a:t>(per </a:t>
            </a:r>
            <a:r>
              <a:rPr lang="en-US" b="0" dirty="0" err="1" smtClean="0"/>
              <a:t>sanzioni</a:t>
            </a:r>
            <a:r>
              <a:rPr lang="en-US" b="0" dirty="0" smtClean="0"/>
              <a:t> </a:t>
            </a:r>
            <a:r>
              <a:rPr lang="en-US" b="0" dirty="0" err="1" smtClean="0"/>
              <a:t>irrogate</a:t>
            </a:r>
            <a:r>
              <a:rPr lang="en-US" b="0" dirty="0" smtClean="0"/>
              <a:t>)</a:t>
            </a:r>
            <a:endParaRPr lang="en-US" b="0" dirty="0"/>
          </a:p>
          <a:p>
            <a:pPr marL="628650" indent="-628650" algn="just">
              <a:buFont typeface="Wingdings" panose="05000000000000000000" pitchFamily="2" charset="2"/>
              <a:buChar char="§"/>
            </a:pPr>
            <a:endParaRPr lang="en-US" b="0" i="1" dirty="0"/>
          </a:p>
          <a:p>
            <a:endParaRPr lang="it-IT" sz="9600" b="0" dirty="0"/>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endParaRPr lang="it-IT" sz="1000" b="0" dirty="0">
              <a:latin typeface="Times New Roman" panose="02020603050405020304" pitchFamily="18" charset="0"/>
            </a:endParaRPr>
          </a:p>
          <a:p>
            <a:pPr marL="628650" indent="-628650" algn="just">
              <a:buFont typeface="Wingdings" panose="05000000000000000000" pitchFamily="2" charset="2"/>
              <a:buChar char="§"/>
            </a:pPr>
            <a:endParaRPr lang="it-IT" sz="900" b="0" dirty="0"/>
          </a:p>
          <a:p>
            <a:pPr marL="628650" indent="-628650" algn="just">
              <a:buFont typeface="Wingdings" panose="05000000000000000000" pitchFamily="2" charset="2"/>
              <a:buChar char="§"/>
            </a:pPr>
            <a:endParaRPr lang="en-US" sz="1000" b="0" i="1" dirty="0" smtClean="0"/>
          </a:p>
        </p:txBody>
      </p:sp>
      <p:pic>
        <p:nvPicPr>
          <p:cNvPr id="8" name="image1.png"/>
          <p:cNvPicPr/>
          <p:nvPr/>
        </p:nvPicPr>
        <p:blipFill>
          <a:blip r:embed="rId3" cstate="print"/>
          <a:stretch>
            <a:fillRect/>
          </a:stretch>
        </p:blipFill>
        <p:spPr>
          <a:xfrm>
            <a:off x="1347019" y="2884486"/>
            <a:ext cx="6833420" cy="2660907"/>
          </a:xfrm>
          <a:prstGeom prst="rect">
            <a:avLst/>
          </a:prstGeom>
        </p:spPr>
      </p:pic>
    </p:spTree>
    <p:extLst>
      <p:ext uri="{BB962C8B-B14F-4D97-AF65-F5344CB8AC3E}">
        <p14:creationId xmlns:p14="http://schemas.microsoft.com/office/powerpoint/2010/main" xmlns="" val="5050492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8</a:t>
            </a:fld>
            <a:endParaRPr lang="en-GB" dirty="0"/>
          </a:p>
        </p:txBody>
      </p:sp>
      <p:sp>
        <p:nvSpPr>
          <p:cNvPr id="2" name="Text Placeholder 1"/>
          <p:cNvSpPr>
            <a:spLocks noGrp="1"/>
          </p:cNvSpPr>
          <p:nvPr>
            <p:ph type="body" sz="quarter" idx="18"/>
          </p:nvPr>
        </p:nvSpPr>
        <p:spPr>
          <a:xfrm>
            <a:off x="720353" y="6849836"/>
            <a:ext cx="6292767" cy="400050"/>
          </a:xfrm>
        </p:spPr>
        <p:txBody>
          <a:bodyPr/>
          <a:lstStyle/>
          <a:p>
            <a:endParaRPr lang="en-GB" dirty="0" smtClean="0"/>
          </a:p>
          <a:p>
            <a:endParaRPr lang="en-GB" dirty="0"/>
          </a:p>
          <a:p>
            <a:endParaRPr lang="en-GB" dirty="0" smtClean="0"/>
          </a:p>
          <a:p>
            <a:endParaRPr lang="en-GB" dirty="0" smtClean="0"/>
          </a:p>
          <a:p>
            <a:endParaRPr lang="en-GB" dirty="0"/>
          </a:p>
          <a:p>
            <a:endParaRPr lang="en-GB" dirty="0" smtClean="0"/>
          </a:p>
          <a:p>
            <a:r>
              <a:rPr lang="en-GB" dirty="0" smtClean="0"/>
              <a:t>ANTITRUST </a:t>
            </a:r>
            <a:r>
              <a:rPr lang="en-GB" dirty="0"/>
              <a:t>ENFORCEMENT NEI CARTELLI TRA USA ED EUROPA</a:t>
            </a:r>
          </a:p>
          <a:p>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421084"/>
            <a:ext cx="9689529" cy="5110345"/>
          </a:xfrm>
        </p:spPr>
        <p:txBody>
          <a:bodyPr/>
          <a:lstStyle/>
          <a:p>
            <a:pPr algn="ctr"/>
            <a:r>
              <a:rPr lang="en-US" dirty="0" smtClean="0"/>
              <a:t>P</a:t>
            </a:r>
            <a:r>
              <a:rPr lang="en-US" i="1" dirty="0" smtClean="0"/>
              <a:t>rivate enforcement </a:t>
            </a:r>
            <a:r>
              <a:rPr lang="en-US" dirty="0" err="1" smtClean="0"/>
              <a:t>nei</a:t>
            </a:r>
            <a:r>
              <a:rPr lang="en-US" dirty="0" smtClean="0"/>
              <a:t> </a:t>
            </a:r>
            <a:r>
              <a:rPr lang="en-US" dirty="0" err="1" smtClean="0"/>
              <a:t>cartelli</a:t>
            </a:r>
            <a:endParaRPr lang="en-US" dirty="0"/>
          </a:p>
          <a:p>
            <a:pPr algn="ctr"/>
            <a:r>
              <a:rPr lang="en-US" b="0" dirty="0" smtClean="0"/>
              <a:t>(per </a:t>
            </a:r>
            <a:r>
              <a:rPr lang="en-US" b="0" dirty="0" err="1" smtClean="0"/>
              <a:t>ammontare</a:t>
            </a:r>
            <a:r>
              <a:rPr lang="en-US" b="0" dirty="0" smtClean="0"/>
              <a:t> </a:t>
            </a:r>
            <a:r>
              <a:rPr lang="en-US" b="0" dirty="0" err="1" smtClean="0"/>
              <a:t>dei</a:t>
            </a:r>
            <a:r>
              <a:rPr lang="en-US" b="0" dirty="0" smtClean="0"/>
              <a:t> </a:t>
            </a:r>
            <a:r>
              <a:rPr lang="en-US" b="0" dirty="0" err="1" smtClean="0"/>
              <a:t>risarcimenti</a:t>
            </a:r>
            <a:r>
              <a:rPr lang="en-US" b="0" dirty="0" smtClean="0"/>
              <a:t>) </a:t>
            </a:r>
          </a:p>
          <a:p>
            <a:pPr marL="628650" indent="-628650" algn="just">
              <a:buFont typeface="Wingdings" panose="05000000000000000000" pitchFamily="2" charset="2"/>
              <a:buChar char="§"/>
            </a:pPr>
            <a:endParaRPr lang="en-US" b="0" i="1" dirty="0"/>
          </a:p>
          <a:p>
            <a:endParaRPr lang="it-IT" sz="9600" b="0" dirty="0"/>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endParaRPr lang="it-IT" sz="900" b="0" dirty="0">
              <a:latin typeface="Times New Roman" panose="02020603050405020304" pitchFamily="18" charset="0"/>
            </a:endParaRPr>
          </a:p>
        </p:txBody>
      </p:sp>
      <p:pic>
        <p:nvPicPr>
          <p:cNvPr id="9" name="image1.png"/>
          <p:cNvPicPr/>
          <p:nvPr/>
        </p:nvPicPr>
        <p:blipFill>
          <a:blip r:embed="rId3" cstate="print"/>
          <a:stretch>
            <a:fillRect/>
          </a:stretch>
        </p:blipFill>
        <p:spPr>
          <a:xfrm>
            <a:off x="963560" y="2694040"/>
            <a:ext cx="7354529" cy="2703870"/>
          </a:xfrm>
          <a:prstGeom prst="rect">
            <a:avLst/>
          </a:prstGeom>
        </p:spPr>
      </p:pic>
    </p:spTree>
    <p:extLst>
      <p:ext uri="{BB962C8B-B14F-4D97-AF65-F5344CB8AC3E}">
        <p14:creationId xmlns:p14="http://schemas.microsoft.com/office/powerpoint/2010/main" xmlns="" val="13849429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35F722AE-BBFF-4D7A-AA85-5D85283FEA1E}" type="slidenum">
              <a:rPr lang="en-GB" smtClean="0"/>
              <a:pPr/>
              <a:t>9</a:t>
            </a:fld>
            <a:endParaRPr lang="en-GB" dirty="0"/>
          </a:p>
        </p:txBody>
      </p:sp>
      <p:sp>
        <p:nvSpPr>
          <p:cNvPr id="2" name="Text Placeholder 1"/>
          <p:cNvSpPr>
            <a:spLocks noGrp="1"/>
          </p:cNvSpPr>
          <p:nvPr>
            <p:ph type="body" sz="quarter" idx="18"/>
          </p:nvPr>
        </p:nvSpPr>
        <p:spPr/>
        <p:txBody>
          <a:bodyPr/>
          <a:lstStyle/>
          <a:p>
            <a:r>
              <a:rPr lang="en-GB" dirty="0"/>
              <a:t>ANTITRUST ENFORCEMENT NEI CARTELLI TRA USA ED EUROPA</a:t>
            </a:r>
          </a:p>
          <a:p>
            <a:endParaRPr lang="en-GB" dirty="0"/>
          </a:p>
        </p:txBody>
      </p:sp>
      <p:sp>
        <p:nvSpPr>
          <p:cNvPr id="25" name="Title 24"/>
          <p:cNvSpPr>
            <a:spLocks noGrp="1"/>
          </p:cNvSpPr>
          <p:nvPr>
            <p:ph type="title"/>
          </p:nvPr>
        </p:nvSpPr>
        <p:spPr>
          <a:xfrm>
            <a:off x="720000" y="498474"/>
            <a:ext cx="9609062" cy="525653"/>
          </a:xfrm>
        </p:spPr>
        <p:txBody>
          <a:bodyPr/>
          <a:lstStyle/>
          <a:p>
            <a:r>
              <a:rPr lang="en-GB" i="1" dirty="0" smtClean="0"/>
              <a:t>Antitrust Enforcement</a:t>
            </a:r>
            <a:r>
              <a:rPr lang="en-GB" dirty="0" smtClean="0"/>
              <a:t>  </a:t>
            </a:r>
            <a:r>
              <a:rPr lang="en-GB" dirty="0" err="1" smtClean="0"/>
              <a:t>tra</a:t>
            </a:r>
            <a:r>
              <a:rPr lang="en-GB" dirty="0" smtClean="0"/>
              <a:t> </a:t>
            </a:r>
            <a:r>
              <a:rPr lang="en-GB" dirty="0" err="1" smtClean="0"/>
              <a:t>Usa</a:t>
            </a:r>
            <a:r>
              <a:rPr lang="en-GB" dirty="0" smtClean="0"/>
              <a:t> ED Europa</a:t>
            </a:r>
            <a:endParaRPr lang="en-GB" dirty="0"/>
          </a:p>
        </p:txBody>
      </p:sp>
      <p:sp>
        <p:nvSpPr>
          <p:cNvPr id="5" name="Text Placeholder 4"/>
          <p:cNvSpPr>
            <a:spLocks noGrp="1"/>
          </p:cNvSpPr>
          <p:nvPr>
            <p:ph type="body" sz="quarter" idx="17"/>
          </p:nvPr>
        </p:nvSpPr>
        <p:spPr>
          <a:xfrm>
            <a:off x="639533" y="1421084"/>
            <a:ext cx="9769996" cy="5572698"/>
          </a:xfrm>
        </p:spPr>
        <p:txBody>
          <a:bodyPr/>
          <a:lstStyle/>
          <a:p>
            <a:pPr algn="just"/>
            <a:endParaRPr lang="it-IT" b="0" dirty="0"/>
          </a:p>
          <a:p>
            <a:pPr algn="just"/>
            <a:r>
              <a:rPr lang="en-US" dirty="0"/>
              <a:t>	</a:t>
            </a:r>
            <a:r>
              <a:rPr lang="en-US" dirty="0" smtClean="0"/>
              <a:t>	</a:t>
            </a:r>
            <a:endParaRPr lang="it-IT" sz="900" b="0" dirty="0">
              <a:latin typeface="Times New Roman" panose="02020603050405020304" pitchFamily="18" charset="0"/>
            </a:endParaRPr>
          </a:p>
          <a:p>
            <a:endParaRPr lang="it-IT" sz="900" b="0" dirty="0" smtClean="0">
              <a:latin typeface="Times New Roman" panose="02020603050405020304" pitchFamily="18" charset="0"/>
            </a:endParaRPr>
          </a:p>
          <a:p>
            <a:pPr algn="ctr"/>
            <a:r>
              <a:rPr lang="it-IT" sz="4400" dirty="0" smtClean="0">
                <a:latin typeface="Times New Roman" panose="02020603050405020304" pitchFamily="18" charset="0"/>
              </a:rPr>
              <a:t>Intanto, in Europa…</a:t>
            </a:r>
            <a:endParaRPr lang="it-IT" sz="4400" dirty="0">
              <a:latin typeface="Times New Roman" panose="02020603050405020304" pitchFamily="18" charset="0"/>
            </a:endParaRPr>
          </a:p>
          <a:p>
            <a:pPr marL="628650" indent="-628650" algn="just">
              <a:buFont typeface="Wingdings" panose="05000000000000000000" pitchFamily="2" charset="2"/>
              <a:buChar char="§"/>
            </a:pPr>
            <a:endParaRPr lang="it-IT" sz="9600" b="0" dirty="0"/>
          </a:p>
          <a:p>
            <a:pPr marL="628650" indent="-628650" algn="just">
              <a:buFont typeface="Wingdings" panose="05000000000000000000" pitchFamily="2" charset="2"/>
              <a:buChar char="§"/>
            </a:pPr>
            <a:endParaRPr lang="en-US" sz="9600" b="0" i="1" dirty="0" smtClean="0"/>
          </a:p>
        </p:txBody>
      </p:sp>
    </p:spTree>
    <p:extLst>
      <p:ext uri="{BB962C8B-B14F-4D97-AF65-F5344CB8AC3E}">
        <p14:creationId xmlns:p14="http://schemas.microsoft.com/office/powerpoint/2010/main" xmlns="" val="29981553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itch">
  <a:themeElements>
    <a:clrScheme name="Custom 496">
      <a:dk1>
        <a:sysClr val="windowText" lastClr="000000"/>
      </a:dk1>
      <a:lt1>
        <a:sysClr val="window" lastClr="FFFFFF"/>
      </a:lt1>
      <a:dk2>
        <a:srgbClr val="4E575C"/>
      </a:dk2>
      <a:lt2>
        <a:srgbClr val="DFDAD5"/>
      </a:lt2>
      <a:accent1>
        <a:srgbClr val="44A5D8"/>
      </a:accent1>
      <a:accent2>
        <a:srgbClr val="FFD047"/>
      </a:accent2>
      <a:accent3>
        <a:srgbClr val="EF7B05"/>
      </a:accent3>
      <a:accent4>
        <a:srgbClr val="934D98"/>
      </a:accent4>
      <a:accent5>
        <a:srgbClr val="65B32E"/>
      </a:accent5>
      <a:accent6>
        <a:srgbClr val="E40138"/>
      </a:accent6>
      <a:hlink>
        <a:srgbClr val="0563C1"/>
      </a:hlink>
      <a:folHlink>
        <a:srgbClr val="954F72"/>
      </a:folHlink>
    </a:clrScheme>
    <a:fontScheme name="Custom 109">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defRPr sz="900" dirty="0" err="1" smtClean="0"/>
        </a:defPPr>
      </a:lstStyle>
    </a:txDef>
  </a:objectDefaults>
  <a:extraClrSchemeLst/>
  <a:extLst>
    <a:ext uri="{05A4C25C-085E-4340-85A3-A5531E510DB2}">
      <thm15:themeFamily xmlns:thm15="http://schemas.microsoft.com/office/thememl/2012/main" xmlns="" name="Blank.potm" id="{02E789E9-EF83-4F67-88F3-7A2F1010CD3A}" vid="{6F226969-1B62-4929-8655-5F2B7B51966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427</Words>
  <Application>Microsoft Office PowerPoint</Application>
  <PresentationFormat>Personalizzato</PresentationFormat>
  <Paragraphs>163</Paragraphs>
  <Slides>13</Slides>
  <Notes>12</Notes>
  <HiddenSlides>0</HiddenSlides>
  <MMClips>0</MMClips>
  <ScaleCrop>false</ScaleCrop>
  <HeadingPairs>
    <vt:vector size="4" baseType="variant">
      <vt:variant>
        <vt:lpstr>Tema</vt:lpstr>
      </vt:variant>
      <vt:variant>
        <vt:i4>1</vt:i4>
      </vt:variant>
      <vt:variant>
        <vt:lpstr>Titoli diapositive</vt:lpstr>
      </vt:variant>
      <vt:variant>
        <vt:i4>13</vt:i4>
      </vt:variant>
    </vt:vector>
  </HeadingPairs>
  <TitlesOfParts>
    <vt:vector size="14" baseType="lpstr">
      <vt:lpstr>Pitch</vt:lpstr>
      <vt:lpstr>IV Convegno Nazionale associazione antitrust Italiana</vt:lpstr>
      <vt:lpstr>  Antitrust Enforcement  nei cartelli tra Usa ED Europa</vt:lpstr>
      <vt:lpstr> Antitrust Enforcement  NEI CARTELLI tra Usa ED Europa</vt:lpstr>
      <vt:lpstr>Antitrust Enforcement  NEI CARTELLI tra Usa ED Europa</vt:lpstr>
      <vt:lpstr>Antitrust Enforcement  nei cartelli tra Usa ED Europa</vt:lpstr>
      <vt:lpstr>Antitrust Enforcement  nei cartelli tra Usa ED Europa</vt:lpstr>
      <vt:lpstr>Antitrust Enforcement  nei cartelli tra Usa ED Europa</vt:lpstr>
      <vt:lpstr>Antitrust Enforcement  tra Usa ED Europa</vt:lpstr>
      <vt:lpstr>Antitrust Enforcement  tra Usa ED Europa</vt:lpstr>
      <vt:lpstr>Antitrust Enforcement  nei cartelli tra Usa ED Europa</vt:lpstr>
      <vt:lpstr>Antitrust Enforcement NEI CARTELLI tra usa ed europa</vt:lpstr>
      <vt:lpstr>Antitrust Enforcement  nei cartelli tra usa ed Europa</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 Convegno Nazionale associazione antitrust Italiana</dc:title>
  <dc:creator>Proprietario</dc:creator>
  <cp:lastModifiedBy>Proprietario</cp:lastModifiedBy>
  <cp:revision>1</cp:revision>
  <dcterms:modified xsi:type="dcterms:W3CDTF">2017-06-05T09:35:52Z</dcterms:modified>
</cp:coreProperties>
</file>