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 id="2147483695" r:id="rId3"/>
  </p:sldMasterIdLst>
  <p:sldIdLst>
    <p:sldId id="256" r:id="rId4"/>
    <p:sldId id="257" r:id="rId5"/>
    <p:sldId id="258" r:id="rId6"/>
    <p:sldId id="259" r:id="rId7"/>
    <p:sldId id="260" r:id="rId8"/>
    <p:sldId id="261" r:id="rId9"/>
    <p:sldId id="262" r:id="rId10"/>
    <p:sldId id="263" r:id="rId11"/>
    <p:sldId id="264" r:id="rId12"/>
    <p:sldId id="265" r:id="rId13"/>
    <p:sldId id="267" r:id="rId14"/>
    <p:sldId id="268" r:id="rId15"/>
    <p:sldId id="269" r:id="rId16"/>
    <p:sldId id="270" r:id="rId17"/>
    <p:sldId id="271" r:id="rId18"/>
  </p:sldIdLst>
  <p:sldSz cx="12192000" cy="6858000"/>
  <p:notesSz cx="6805613" cy="9944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90" y="-57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1413" y="2204865"/>
            <a:ext cx="10363200" cy="1470025"/>
          </a:xfrm>
        </p:spPr>
        <p:txBody>
          <a:bodyPr>
            <a:noAutofit/>
          </a:bodyPr>
          <a:lstStyle>
            <a:lvl1pPr algn="l">
              <a:defRPr sz="4400" cap="none" baseline="0">
                <a:latin typeface="Bodoni" panose="02020500000000000000" pitchFamily="18" charset="0"/>
              </a:defRPr>
            </a:lvl1pPr>
          </a:lstStyle>
          <a:p>
            <a:r>
              <a:rPr lang="en-US" dirty="0"/>
              <a:t>Click to edit title</a:t>
            </a:r>
            <a:endParaRPr lang="en-GB" dirty="0"/>
          </a:p>
        </p:txBody>
      </p:sp>
      <p:sp>
        <p:nvSpPr>
          <p:cNvPr id="3" name="TL1"/>
          <p:cNvSpPr>
            <a:spLocks noGrp="1"/>
          </p:cNvSpPr>
          <p:nvPr>
            <p:ph type="subTitle" idx="1" hasCustomPrompt="1"/>
          </p:nvPr>
        </p:nvSpPr>
        <p:spPr>
          <a:xfrm>
            <a:off x="302992" y="340748"/>
            <a:ext cx="9121013" cy="898864"/>
          </a:xfrm>
        </p:spPr>
        <p:txBody>
          <a:bodyPr>
            <a:noAutofit/>
          </a:bodyPr>
          <a:lstStyle>
            <a:lvl1pPr marL="0" indent="0" algn="l">
              <a:buNone/>
              <a:defRPr sz="2800" cap="all" baseline="0">
                <a:solidFill>
                  <a:schemeClr val="accent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endParaRPr lang="en-GB" dirty="0"/>
          </a:p>
        </p:txBody>
      </p:sp>
      <p:sp>
        <p:nvSpPr>
          <p:cNvPr id="4" name="Date Placeholder 3"/>
          <p:cNvSpPr>
            <a:spLocks noGrp="1"/>
          </p:cNvSpPr>
          <p:nvPr>
            <p:ph type="dt" sz="half" idx="10"/>
          </p:nvPr>
        </p:nvSpPr>
        <p:spPr>
          <a:xfrm>
            <a:off x="9936427" y="1340768"/>
            <a:ext cx="2043308" cy="216025"/>
          </a:xfrm>
        </p:spPr>
        <p:txBody>
          <a:bodyPr>
            <a:noAutofit/>
          </a:bodyPr>
          <a:lstStyle>
            <a:lvl1pPr algn="r">
              <a:defRPr sz="900" cap="all" baseline="0"/>
            </a:lvl1pPr>
          </a:lstStyle>
          <a:p>
            <a:fld id="{5F31B424-A3E6-494D-A586-C7D8545C62CE}" type="datetimeFigureOut">
              <a:rPr lang="en-GB" smtClean="0"/>
              <a:pPr/>
              <a:t>05/06/2017</a:t>
            </a:fld>
            <a:endParaRPr lang="en-GB"/>
          </a:p>
        </p:txBody>
      </p:sp>
      <p:sp>
        <p:nvSpPr>
          <p:cNvPr id="5" name="Footer Placeholder 4"/>
          <p:cNvSpPr>
            <a:spLocks noGrp="1"/>
          </p:cNvSpPr>
          <p:nvPr>
            <p:ph type="ftr" sz="quarter" idx="11"/>
          </p:nvPr>
        </p:nvSpPr>
        <p:spPr>
          <a:xfrm>
            <a:off x="335360" y="1340768"/>
            <a:ext cx="9601067" cy="216025"/>
          </a:xfrm>
        </p:spPr>
        <p:txBody>
          <a:bodyPr>
            <a:noAutofit/>
          </a:bodyPr>
          <a:lstStyle>
            <a:lvl1pPr algn="r">
              <a:defRPr sz="900" cap="all" baseline="0"/>
            </a:lvl1pPr>
          </a:lstStyle>
          <a:p>
            <a:endParaRPr lang="en-GB"/>
          </a:p>
        </p:txBody>
      </p:sp>
      <p:cxnSp>
        <p:nvCxnSpPr>
          <p:cNvPr id="10" name="Straight Connector 9"/>
          <p:cNvCxnSpPr/>
          <p:nvPr/>
        </p:nvCxnSpPr>
        <p:spPr>
          <a:xfrm>
            <a:off x="430276" y="332656"/>
            <a:ext cx="1144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25845" y="6335383"/>
            <a:ext cx="11448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45559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3782" y="1709720"/>
            <a:ext cx="4011084" cy="592248"/>
          </a:xfrm>
        </p:spPr>
        <p:txBody>
          <a:bodyPr anchor="t">
            <a:noAutofit/>
          </a:bodyPr>
          <a:lstStyle>
            <a:lvl1pPr algn="l">
              <a:defRPr sz="2000" b="0" cap="all" baseline="0">
                <a:solidFill>
                  <a:schemeClr val="accent1"/>
                </a:solidFill>
                <a:latin typeface="+mj-lt"/>
              </a:defRPr>
            </a:lvl1pPr>
          </a:lstStyle>
          <a:p>
            <a:r>
              <a:rPr lang="en-US" dirty="0"/>
              <a:t>Click to edit title</a:t>
            </a:r>
            <a:endParaRPr lang="en-GB" dirty="0"/>
          </a:p>
        </p:txBody>
      </p:sp>
      <p:sp>
        <p:nvSpPr>
          <p:cNvPr id="3" name="Content Placeholder 2"/>
          <p:cNvSpPr>
            <a:spLocks noGrp="1"/>
          </p:cNvSpPr>
          <p:nvPr>
            <p:ph idx="1" hasCustomPrompt="1"/>
          </p:nvPr>
        </p:nvSpPr>
        <p:spPr>
          <a:xfrm>
            <a:off x="4766733" y="1700809"/>
            <a:ext cx="6815667" cy="4425355"/>
          </a:xfrm>
        </p:spPr>
        <p:txBody>
          <a:bodyPr>
            <a:noAutofit/>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hasCustomPrompt="1"/>
          </p:nvPr>
        </p:nvSpPr>
        <p:spPr>
          <a:xfrm>
            <a:off x="299937" y="2315692"/>
            <a:ext cx="4011084" cy="2697163"/>
          </a:xfrm>
        </p:spPr>
        <p:txBody>
          <a:bodyPr>
            <a:no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caption</a:t>
            </a:r>
          </a:p>
        </p:txBody>
      </p:sp>
      <p:sp>
        <p:nvSpPr>
          <p:cNvPr id="5" name="Date Placeholder 4"/>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6" name="Footer Placeholder 5"/>
          <p:cNvSpPr>
            <a:spLocks noGrp="1"/>
          </p:cNvSpPr>
          <p:nvPr>
            <p:ph type="ftr" sz="quarter" idx="11"/>
          </p:nvPr>
        </p:nvSpPr>
        <p:spPr/>
        <p:txBody>
          <a:bodyPr>
            <a:noAutofit/>
          </a:bodyPr>
          <a:lstStyle/>
          <a:p>
            <a:endParaRPr lang="en-GB"/>
          </a:p>
        </p:txBody>
      </p:sp>
      <p:sp>
        <p:nvSpPr>
          <p:cNvPr id="7" name="Slide Number Placeholder 6"/>
          <p:cNvSpPr>
            <a:spLocks noGrp="1"/>
          </p:cNvSpPr>
          <p:nvPr>
            <p:ph type="sldNum" sz="quarter" idx="12"/>
          </p:nvPr>
        </p:nvSpPr>
        <p:spPr/>
        <p:txBody>
          <a:bodyPr>
            <a:noAutofit/>
          </a:bodyPr>
          <a:lstStyle/>
          <a:p>
            <a:fld id="{41EDCB5D-ED4B-442E-8871-02CC7DC3731E}" type="slidenum">
              <a:rPr lang="en-GB" smtClean="0"/>
              <a:pPr/>
              <a:t>‹N›</a:t>
            </a:fld>
            <a:endParaRPr lang="en-GB"/>
          </a:p>
        </p:txBody>
      </p:sp>
    </p:spTree>
    <p:extLst>
      <p:ext uri="{BB962C8B-B14F-4D97-AF65-F5344CB8AC3E}">
        <p14:creationId xmlns:p14="http://schemas.microsoft.com/office/powerpoint/2010/main" xmlns="" val="3497898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389717" y="1700808"/>
            <a:ext cx="7315200" cy="3026767"/>
          </a:xfrm>
        </p:spPr>
        <p:txBody>
          <a:bodyPr>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5" name="Date Placeholder 4"/>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6" name="Footer Placeholder 5"/>
          <p:cNvSpPr>
            <a:spLocks noGrp="1"/>
          </p:cNvSpPr>
          <p:nvPr>
            <p:ph type="ftr" sz="quarter" idx="11"/>
          </p:nvPr>
        </p:nvSpPr>
        <p:spPr/>
        <p:txBody>
          <a:bodyPr>
            <a:noAutofit/>
          </a:bodyPr>
          <a:lstStyle/>
          <a:p>
            <a:endParaRPr lang="en-GB"/>
          </a:p>
        </p:txBody>
      </p:sp>
      <p:sp>
        <p:nvSpPr>
          <p:cNvPr id="7" name="Slide Number Placeholder 6"/>
          <p:cNvSpPr>
            <a:spLocks noGrp="1"/>
          </p:cNvSpPr>
          <p:nvPr>
            <p:ph type="sldNum" sz="quarter" idx="12"/>
          </p:nvPr>
        </p:nvSpPr>
        <p:spPr/>
        <p:txBody>
          <a:bodyPr>
            <a:noAutofit/>
          </a:bodyPr>
          <a:lstStyle/>
          <a:p>
            <a:fld id="{41EDCB5D-ED4B-442E-8871-02CC7DC3731E}" type="slidenum">
              <a:rPr lang="en-GB" smtClean="0"/>
              <a:pPr/>
              <a:t>‹N›</a:t>
            </a:fld>
            <a:endParaRPr lang="en-GB"/>
          </a:p>
        </p:txBody>
      </p:sp>
      <p:sp>
        <p:nvSpPr>
          <p:cNvPr id="8" name="TL1"/>
          <p:cNvSpPr>
            <a:spLocks noGrp="1"/>
          </p:cNvSpPr>
          <p:nvPr>
            <p:ph type="title" hasCustomPrompt="1"/>
          </p:nvPr>
        </p:nvSpPr>
        <p:spPr>
          <a:xfrm>
            <a:off x="302992" y="340748"/>
            <a:ext cx="9346067" cy="432048"/>
          </a:xfrm>
        </p:spPr>
        <p:txBody>
          <a:bodyPr anchor="t">
            <a:noAutofit/>
          </a:bodyPr>
          <a:lstStyle>
            <a:lvl1pPr algn="l">
              <a:defRPr sz="2800" b="0">
                <a:solidFill>
                  <a:schemeClr val="accent1"/>
                </a:solidFill>
                <a:latin typeface="+mj-lt"/>
              </a:defRPr>
            </a:lvl1pPr>
          </a:lstStyle>
          <a:p>
            <a:r>
              <a:rPr lang="en-US" dirty="0"/>
              <a:t>Click to edit title</a:t>
            </a:r>
            <a:endParaRPr lang="en-GB" dirty="0"/>
          </a:p>
        </p:txBody>
      </p:sp>
      <p:sp>
        <p:nvSpPr>
          <p:cNvPr id="9" name="TL2"/>
          <p:cNvSpPr>
            <a:spLocks noGrp="1"/>
          </p:cNvSpPr>
          <p:nvPr>
            <p:ph type="body" idx="13" hasCustomPrompt="1"/>
          </p:nvPr>
        </p:nvSpPr>
        <p:spPr>
          <a:xfrm>
            <a:off x="309984" y="880209"/>
            <a:ext cx="11642667" cy="401836"/>
          </a:xfrm>
        </p:spPr>
        <p:txBody>
          <a:bodyPr anchor="b">
            <a:noAutofit/>
          </a:bodyPr>
          <a:lstStyle>
            <a:lvl1pPr marL="0" indent="0">
              <a:buNone/>
              <a:defRPr sz="2800" cap="all"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Tree>
    <p:extLst>
      <p:ext uri="{BB962C8B-B14F-4D97-AF65-F5344CB8AC3E}">
        <p14:creationId xmlns:p14="http://schemas.microsoft.com/office/powerpoint/2010/main" xmlns="" val="16436739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act details">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6067" cy="432048"/>
          </a:xfrm>
        </p:spPr>
        <p:txBody>
          <a:bodyPr anchor="t">
            <a:noAutofit/>
          </a:bodyPr>
          <a:lstStyle>
            <a:lvl1pPr algn="l">
              <a:defRPr sz="2800" b="0">
                <a:solidFill>
                  <a:schemeClr val="accent1"/>
                </a:solidFill>
                <a:latin typeface="+mj-lt"/>
              </a:defRPr>
            </a:lvl1pPr>
          </a:lstStyle>
          <a:p>
            <a:r>
              <a:rPr lang="en-US" dirty="0"/>
              <a:t>Click to edit title</a:t>
            </a:r>
            <a:endParaRPr lang="en-GB" dirty="0"/>
          </a:p>
        </p:txBody>
      </p:sp>
      <p:sp>
        <p:nvSpPr>
          <p:cNvPr id="5" name="Date Placeholder 4"/>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6" name="Footer Placeholder 5"/>
          <p:cNvSpPr>
            <a:spLocks noGrp="1"/>
          </p:cNvSpPr>
          <p:nvPr>
            <p:ph type="ftr" sz="quarter" idx="11"/>
          </p:nvPr>
        </p:nvSpPr>
        <p:spPr/>
        <p:txBody>
          <a:bodyPr>
            <a:noAutofit/>
          </a:bodyPr>
          <a:lstStyle/>
          <a:p>
            <a:endParaRPr lang="en-GB"/>
          </a:p>
        </p:txBody>
      </p:sp>
      <p:sp>
        <p:nvSpPr>
          <p:cNvPr id="7" name="Slide Number Placeholder 6"/>
          <p:cNvSpPr>
            <a:spLocks noGrp="1"/>
          </p:cNvSpPr>
          <p:nvPr>
            <p:ph type="sldNum" sz="quarter" idx="12"/>
          </p:nvPr>
        </p:nvSpPr>
        <p:spPr/>
        <p:txBody>
          <a:bodyPr>
            <a:noAutofit/>
          </a:bodyPr>
          <a:lstStyle/>
          <a:p>
            <a:fld id="{41EDCB5D-ED4B-442E-8871-02CC7DC3731E}" type="slidenum">
              <a:rPr lang="en-GB" smtClean="0"/>
              <a:pPr/>
              <a:t>‹N›</a:t>
            </a:fld>
            <a:endParaRPr lang="en-GB"/>
          </a:p>
        </p:txBody>
      </p:sp>
      <p:sp>
        <p:nvSpPr>
          <p:cNvPr id="12" name="Picture4"/>
          <p:cNvSpPr>
            <a:spLocks noGrp="1" noChangeAspect="1"/>
          </p:cNvSpPr>
          <p:nvPr>
            <p:ph type="pic" sz="quarter" idx="17" hasCustomPrompt="1"/>
          </p:nvPr>
        </p:nvSpPr>
        <p:spPr>
          <a:xfrm>
            <a:off x="431800" y="3968795"/>
            <a:ext cx="1983681" cy="1002437"/>
          </a:xfrm>
          <a:prstGeom prst="rect">
            <a:avLst/>
          </a:prstGeom>
        </p:spPr>
        <p:txBody>
          <a:bodyPr>
            <a:noAutofit/>
          </a:bodyPr>
          <a:lstStyle>
            <a:lvl1pPr marL="0" indent="0">
              <a:buNone/>
              <a:defRPr sz="1400" cap="none" baseline="0">
                <a:solidFill>
                  <a:schemeClr val="tx1"/>
                </a:solidFill>
                <a:latin typeface="+mn-lt"/>
              </a:defRPr>
            </a:lvl1pPr>
          </a:lstStyle>
          <a:p>
            <a:r>
              <a:rPr lang="en-US" dirty="0"/>
              <a:t>Click icon to add photo</a:t>
            </a:r>
          </a:p>
        </p:txBody>
      </p:sp>
      <p:sp>
        <p:nvSpPr>
          <p:cNvPr id="10" name="Picture3"/>
          <p:cNvSpPr>
            <a:spLocks noGrp="1" noChangeAspect="1"/>
          </p:cNvSpPr>
          <p:nvPr>
            <p:ph type="pic" sz="quarter" idx="15" hasCustomPrompt="1"/>
          </p:nvPr>
        </p:nvSpPr>
        <p:spPr>
          <a:xfrm>
            <a:off x="431800" y="2780929"/>
            <a:ext cx="1983681" cy="1002437"/>
          </a:xfrm>
          <a:prstGeom prst="rect">
            <a:avLst/>
          </a:prstGeom>
        </p:spPr>
        <p:txBody>
          <a:bodyPr>
            <a:noAutofit/>
          </a:bodyPr>
          <a:lstStyle>
            <a:lvl1pPr marL="0" indent="0">
              <a:buNone/>
              <a:defRPr sz="1400" cap="none" baseline="0">
                <a:solidFill>
                  <a:schemeClr val="tx1"/>
                </a:solidFill>
                <a:latin typeface="+mn-lt"/>
              </a:defRPr>
            </a:lvl1pPr>
          </a:lstStyle>
          <a:p>
            <a:r>
              <a:rPr lang="en-US" dirty="0"/>
              <a:t>Click icon to add photo</a:t>
            </a:r>
          </a:p>
        </p:txBody>
      </p:sp>
      <p:sp>
        <p:nvSpPr>
          <p:cNvPr id="8" name="Picture2"/>
          <p:cNvSpPr>
            <a:spLocks noGrp="1" noChangeAspect="1"/>
          </p:cNvSpPr>
          <p:nvPr>
            <p:ph type="pic" sz="quarter" idx="13" hasCustomPrompt="1"/>
          </p:nvPr>
        </p:nvSpPr>
        <p:spPr>
          <a:xfrm>
            <a:off x="431800" y="1640683"/>
            <a:ext cx="1983681" cy="1002437"/>
          </a:xfrm>
          <a:prstGeom prst="rect">
            <a:avLst/>
          </a:prstGeom>
        </p:spPr>
        <p:txBody>
          <a:bodyPr>
            <a:noAutofit/>
          </a:bodyPr>
          <a:lstStyle>
            <a:lvl1pPr marL="0" indent="0">
              <a:buNone/>
              <a:defRPr sz="1400" cap="none" baseline="0">
                <a:solidFill>
                  <a:schemeClr val="tx1"/>
                </a:solidFill>
                <a:latin typeface="+mn-lt"/>
              </a:defRPr>
            </a:lvl1pPr>
          </a:lstStyle>
          <a:p>
            <a:r>
              <a:rPr lang="en-US" dirty="0"/>
              <a:t>Click icon to add photo</a:t>
            </a:r>
          </a:p>
        </p:txBody>
      </p:sp>
      <p:sp>
        <p:nvSpPr>
          <p:cNvPr id="14" name="Picture1"/>
          <p:cNvSpPr>
            <a:spLocks noGrp="1" noChangeAspect="1"/>
          </p:cNvSpPr>
          <p:nvPr>
            <p:ph type="pic" sz="quarter" idx="19" hasCustomPrompt="1"/>
          </p:nvPr>
        </p:nvSpPr>
        <p:spPr>
          <a:xfrm>
            <a:off x="431372" y="5093574"/>
            <a:ext cx="1983681" cy="1002437"/>
          </a:xfrm>
          <a:prstGeom prst="rect">
            <a:avLst/>
          </a:prstGeom>
        </p:spPr>
        <p:txBody>
          <a:bodyPr>
            <a:noAutofit/>
          </a:bodyPr>
          <a:lstStyle>
            <a:lvl1pPr marL="0" indent="0">
              <a:buNone/>
              <a:defRPr sz="1400" cap="none" baseline="0">
                <a:solidFill>
                  <a:schemeClr val="tx1"/>
                </a:solidFill>
                <a:latin typeface="+mn-lt"/>
              </a:defRPr>
            </a:lvl1pPr>
          </a:lstStyle>
          <a:p>
            <a:r>
              <a:rPr lang="en-US" dirty="0"/>
              <a:t>Click icon to add photo</a:t>
            </a:r>
          </a:p>
        </p:txBody>
      </p:sp>
      <p:sp>
        <p:nvSpPr>
          <p:cNvPr id="15" name="Text1"/>
          <p:cNvSpPr>
            <a:spLocks noGrp="1"/>
          </p:cNvSpPr>
          <p:nvPr>
            <p:ph type="body" sz="quarter" idx="20" hasCustomPrompt="1"/>
          </p:nvPr>
        </p:nvSpPr>
        <p:spPr>
          <a:xfrm>
            <a:off x="2583483" y="1588340"/>
            <a:ext cx="7256933" cy="544516"/>
          </a:xfrm>
          <a:prstGeom prst="rect">
            <a:avLst/>
          </a:prstGeom>
        </p:spPr>
        <p:txBody>
          <a:bodyPr lIns="0" tIns="0" rIns="0" bIns="0">
            <a:noAutofit/>
          </a:bodyPr>
          <a:lstStyle>
            <a:lvl1pPr marL="0" indent="0">
              <a:buNone/>
              <a:defRPr sz="1400" cap="none" baseline="0">
                <a:solidFill>
                  <a:schemeClr val="tx1"/>
                </a:solidFill>
                <a:latin typeface="+mj-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 Surname</a:t>
            </a:r>
            <a:br>
              <a:rPr lang="en-US" dirty="0"/>
            </a:br>
            <a:r>
              <a:rPr lang="en-US" dirty="0"/>
              <a:t>Position</a:t>
            </a:r>
          </a:p>
        </p:txBody>
      </p:sp>
      <p:sp>
        <p:nvSpPr>
          <p:cNvPr id="16" name="Text2"/>
          <p:cNvSpPr>
            <a:spLocks noGrp="1"/>
          </p:cNvSpPr>
          <p:nvPr>
            <p:ph type="body" sz="quarter" idx="21" hasCustomPrompt="1"/>
          </p:nvPr>
        </p:nvSpPr>
        <p:spPr>
          <a:xfrm>
            <a:off x="2575974" y="2178655"/>
            <a:ext cx="7256933" cy="497252"/>
          </a:xfrm>
          <a:prstGeom prst="rect">
            <a:avLst/>
          </a:prstGeom>
        </p:spPr>
        <p:txBody>
          <a:bodyPr lIns="0" tIns="0" rIns="0" bIns="0">
            <a:noAutofit/>
          </a:bodyPr>
          <a:lstStyle>
            <a:lvl1pPr marL="0" indent="0">
              <a:buNone/>
              <a:defRPr sz="1400" cap="none" baseline="0">
                <a:solidFill>
                  <a:schemeClr val="tx1"/>
                </a:solidFill>
                <a:latin typeface="+mn-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name.surname@mishcon.com</a:t>
            </a:r>
            <a:br>
              <a:rPr lang="en-US" dirty="0"/>
            </a:br>
            <a:r>
              <a:rPr lang="en-US" dirty="0"/>
              <a:t>DDI: +44 20 XXXX </a:t>
            </a:r>
            <a:r>
              <a:rPr lang="en-US" dirty="0" err="1"/>
              <a:t>XXXX</a:t>
            </a:r>
            <a:endParaRPr lang="en-US" dirty="0"/>
          </a:p>
        </p:txBody>
      </p:sp>
      <p:sp>
        <p:nvSpPr>
          <p:cNvPr id="23" name="Text3"/>
          <p:cNvSpPr>
            <a:spLocks noGrp="1"/>
          </p:cNvSpPr>
          <p:nvPr>
            <p:ph type="body" sz="quarter" idx="22" hasCustomPrompt="1"/>
          </p:nvPr>
        </p:nvSpPr>
        <p:spPr>
          <a:xfrm>
            <a:off x="2551115" y="2734309"/>
            <a:ext cx="7256933" cy="575333"/>
          </a:xfrm>
          <a:prstGeom prst="rect">
            <a:avLst/>
          </a:prstGeom>
        </p:spPr>
        <p:txBody>
          <a:bodyPr lIns="0" tIns="0" rIns="0" bIns="0">
            <a:noAutofit/>
          </a:bodyPr>
          <a:lstStyle>
            <a:lvl1pPr marL="0" indent="0">
              <a:buNone/>
              <a:defRPr sz="1400" cap="none" baseline="0">
                <a:solidFill>
                  <a:schemeClr val="tx1"/>
                </a:solidFill>
                <a:latin typeface="+mj-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 Surname</a:t>
            </a:r>
            <a:br>
              <a:rPr lang="en-US" dirty="0"/>
            </a:br>
            <a:r>
              <a:rPr lang="en-US" dirty="0"/>
              <a:t>Position</a:t>
            </a:r>
          </a:p>
        </p:txBody>
      </p:sp>
      <p:sp>
        <p:nvSpPr>
          <p:cNvPr id="24" name="Text4"/>
          <p:cNvSpPr>
            <a:spLocks noGrp="1"/>
          </p:cNvSpPr>
          <p:nvPr>
            <p:ph type="body" sz="quarter" idx="23" hasCustomPrompt="1"/>
          </p:nvPr>
        </p:nvSpPr>
        <p:spPr>
          <a:xfrm>
            <a:off x="2543606" y="3324624"/>
            <a:ext cx="7256933" cy="497252"/>
          </a:xfrm>
          <a:prstGeom prst="rect">
            <a:avLst/>
          </a:prstGeom>
        </p:spPr>
        <p:txBody>
          <a:bodyPr lIns="0" tIns="0" rIns="0" bIns="0">
            <a:noAutofit/>
          </a:bodyPr>
          <a:lstStyle>
            <a:lvl1pPr marL="0" indent="0">
              <a:buNone/>
              <a:defRPr sz="1400" cap="none" baseline="0">
                <a:solidFill>
                  <a:schemeClr val="tx1"/>
                </a:solidFill>
                <a:latin typeface="+mn-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name.surname@mishcon.com</a:t>
            </a:r>
            <a:br>
              <a:rPr lang="en-US" dirty="0"/>
            </a:br>
            <a:r>
              <a:rPr lang="en-US" dirty="0"/>
              <a:t>DDI: +44 20 XXXX </a:t>
            </a:r>
            <a:r>
              <a:rPr lang="en-US" dirty="0" err="1"/>
              <a:t>XXXX</a:t>
            </a:r>
            <a:endParaRPr lang="en-US" dirty="0"/>
          </a:p>
        </p:txBody>
      </p:sp>
      <p:sp>
        <p:nvSpPr>
          <p:cNvPr id="25" name="Text5"/>
          <p:cNvSpPr>
            <a:spLocks noGrp="1"/>
          </p:cNvSpPr>
          <p:nvPr>
            <p:ph type="body" sz="quarter" idx="24" hasCustomPrompt="1"/>
          </p:nvPr>
        </p:nvSpPr>
        <p:spPr>
          <a:xfrm>
            <a:off x="2551115" y="3934169"/>
            <a:ext cx="7256933" cy="574951"/>
          </a:xfrm>
          <a:prstGeom prst="rect">
            <a:avLst/>
          </a:prstGeom>
        </p:spPr>
        <p:txBody>
          <a:bodyPr lIns="0" tIns="0" rIns="0" bIns="0">
            <a:noAutofit/>
          </a:bodyPr>
          <a:lstStyle>
            <a:lvl1pPr marL="0" indent="0">
              <a:buNone/>
              <a:defRPr sz="1400" cap="none" baseline="0">
                <a:solidFill>
                  <a:schemeClr val="tx1"/>
                </a:solidFill>
                <a:latin typeface="+mj-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 Surname</a:t>
            </a:r>
            <a:br>
              <a:rPr lang="en-US" dirty="0"/>
            </a:br>
            <a:r>
              <a:rPr lang="en-US" dirty="0"/>
              <a:t>Position</a:t>
            </a:r>
          </a:p>
        </p:txBody>
      </p:sp>
      <p:sp>
        <p:nvSpPr>
          <p:cNvPr id="26" name="Text6"/>
          <p:cNvSpPr>
            <a:spLocks noGrp="1"/>
          </p:cNvSpPr>
          <p:nvPr>
            <p:ph type="body" sz="quarter" idx="25" hasCustomPrompt="1"/>
          </p:nvPr>
        </p:nvSpPr>
        <p:spPr>
          <a:xfrm>
            <a:off x="2543606" y="4516392"/>
            <a:ext cx="7256933" cy="497252"/>
          </a:xfrm>
          <a:prstGeom prst="rect">
            <a:avLst/>
          </a:prstGeom>
        </p:spPr>
        <p:txBody>
          <a:bodyPr lIns="0" tIns="0" rIns="0" bIns="0">
            <a:noAutofit/>
          </a:bodyPr>
          <a:lstStyle>
            <a:lvl1pPr marL="0" indent="0">
              <a:buNone/>
              <a:defRPr sz="1400" cap="none" baseline="0">
                <a:solidFill>
                  <a:schemeClr val="tx1"/>
                </a:solidFill>
                <a:latin typeface="+mn-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name.surname@mishcon.com</a:t>
            </a:r>
            <a:br>
              <a:rPr lang="en-US" dirty="0"/>
            </a:br>
            <a:r>
              <a:rPr lang="en-US" dirty="0"/>
              <a:t>DDI: +44 20 XXXX </a:t>
            </a:r>
            <a:r>
              <a:rPr lang="en-US" dirty="0" err="1"/>
              <a:t>XXXX</a:t>
            </a:r>
            <a:endParaRPr lang="en-US" dirty="0"/>
          </a:p>
        </p:txBody>
      </p:sp>
      <p:sp>
        <p:nvSpPr>
          <p:cNvPr id="27" name="Text7"/>
          <p:cNvSpPr>
            <a:spLocks noGrp="1"/>
          </p:cNvSpPr>
          <p:nvPr>
            <p:ph type="body" sz="quarter" idx="26" hasCustomPrompt="1"/>
          </p:nvPr>
        </p:nvSpPr>
        <p:spPr>
          <a:xfrm>
            <a:off x="2543606" y="5093276"/>
            <a:ext cx="7256933" cy="567972"/>
          </a:xfrm>
          <a:prstGeom prst="rect">
            <a:avLst/>
          </a:prstGeom>
        </p:spPr>
        <p:txBody>
          <a:bodyPr lIns="0" tIns="0" rIns="0" bIns="0">
            <a:noAutofit/>
          </a:bodyPr>
          <a:lstStyle>
            <a:lvl1pPr marL="0" indent="0">
              <a:buNone/>
              <a:defRPr sz="1400" cap="none" baseline="0">
                <a:solidFill>
                  <a:schemeClr val="tx1"/>
                </a:solidFill>
                <a:latin typeface="+mj-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 Surname</a:t>
            </a:r>
            <a:br>
              <a:rPr lang="en-US" dirty="0"/>
            </a:br>
            <a:r>
              <a:rPr lang="en-US" dirty="0"/>
              <a:t>Position</a:t>
            </a:r>
          </a:p>
        </p:txBody>
      </p:sp>
      <p:sp>
        <p:nvSpPr>
          <p:cNvPr id="28" name="Text8"/>
          <p:cNvSpPr>
            <a:spLocks noGrp="1"/>
          </p:cNvSpPr>
          <p:nvPr>
            <p:ph type="body" sz="quarter" idx="27" hasCustomPrompt="1"/>
          </p:nvPr>
        </p:nvSpPr>
        <p:spPr>
          <a:xfrm>
            <a:off x="2536096" y="5675499"/>
            <a:ext cx="7256933" cy="497252"/>
          </a:xfrm>
          <a:prstGeom prst="rect">
            <a:avLst/>
          </a:prstGeom>
        </p:spPr>
        <p:txBody>
          <a:bodyPr lIns="0" tIns="0" rIns="0" bIns="0">
            <a:noAutofit/>
          </a:bodyPr>
          <a:lstStyle>
            <a:lvl1pPr marL="0" indent="0">
              <a:buNone/>
              <a:defRPr sz="1400" cap="none" baseline="0">
                <a:solidFill>
                  <a:schemeClr val="tx1"/>
                </a:solidFill>
                <a:latin typeface="+mn-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name.surname@mishcon.com</a:t>
            </a:r>
            <a:br>
              <a:rPr lang="en-US" dirty="0"/>
            </a:br>
            <a:r>
              <a:rPr lang="en-US" dirty="0"/>
              <a:t>DDI: +44 20 XXXX </a:t>
            </a:r>
            <a:r>
              <a:rPr lang="en-US" dirty="0" err="1"/>
              <a:t>XXXX</a:t>
            </a:r>
            <a:endParaRPr lang="en-US" dirty="0"/>
          </a:p>
        </p:txBody>
      </p:sp>
      <p:sp>
        <p:nvSpPr>
          <p:cNvPr id="19" name="TL2"/>
          <p:cNvSpPr>
            <a:spLocks noGrp="1"/>
          </p:cNvSpPr>
          <p:nvPr>
            <p:ph type="body" idx="1" hasCustomPrompt="1"/>
          </p:nvPr>
        </p:nvSpPr>
        <p:spPr>
          <a:xfrm>
            <a:off x="309984" y="880209"/>
            <a:ext cx="11642667" cy="401836"/>
          </a:xfrm>
        </p:spPr>
        <p:txBody>
          <a:bodyPr anchor="b">
            <a:noAutofit/>
          </a:bodyPr>
          <a:lstStyle>
            <a:lvl1pPr marL="0" indent="0">
              <a:buNone/>
              <a:defRPr sz="2800" cap="all"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Tree>
    <p:extLst>
      <p:ext uri="{BB962C8B-B14F-4D97-AF65-F5344CB8AC3E}">
        <p14:creationId xmlns:p14="http://schemas.microsoft.com/office/powerpoint/2010/main" xmlns="" val="756976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249392" cy="432048"/>
          </a:xfrm>
        </p:spPr>
        <p:txBody>
          <a:bodyPr>
            <a:noAutofit/>
          </a:bodyPr>
          <a:lstStyle>
            <a:lvl1pPr>
              <a:defRPr sz="2800">
                <a:solidFill>
                  <a:schemeClr val="accent1"/>
                </a:solidFill>
              </a:defRPr>
            </a:lvl1pPr>
          </a:lstStyle>
          <a:p>
            <a:r>
              <a:rPr lang="en-US" dirty="0"/>
              <a:t>Click to edit title</a:t>
            </a:r>
            <a:endParaRPr lang="en-GB" dirty="0"/>
          </a:p>
        </p:txBody>
      </p:sp>
      <p:sp>
        <p:nvSpPr>
          <p:cNvPr id="4" name="Date Placeholder 3"/>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5" name="Footer Placeholder 4"/>
          <p:cNvSpPr>
            <a:spLocks noGrp="1"/>
          </p:cNvSpPr>
          <p:nvPr>
            <p:ph type="ftr" sz="quarter" idx="11"/>
          </p:nvPr>
        </p:nvSpPr>
        <p:spPr/>
        <p:txBody>
          <a:bodyPr>
            <a:noAutofit/>
          </a:bodyPr>
          <a:lstStyle/>
          <a:p>
            <a:endParaRPr lang="en-GB"/>
          </a:p>
        </p:txBody>
      </p:sp>
      <p:sp>
        <p:nvSpPr>
          <p:cNvPr id="6" name="Slide Number Placeholder 5"/>
          <p:cNvSpPr>
            <a:spLocks noGrp="1"/>
          </p:cNvSpPr>
          <p:nvPr>
            <p:ph type="sldNum" sz="quarter" idx="12"/>
          </p:nvPr>
        </p:nvSpPr>
        <p:spPr/>
        <p:txBody>
          <a:bodyPr>
            <a:noAutofit/>
          </a:bodyPr>
          <a:lstStyle/>
          <a:p>
            <a:fld id="{41EDCB5D-ED4B-442E-8871-02CC7DC3731E}" type="slidenum">
              <a:rPr lang="en-GB" smtClean="0"/>
              <a:pPr/>
              <a:t>‹N›</a:t>
            </a:fld>
            <a:endParaRPr lang="en-GB"/>
          </a:p>
        </p:txBody>
      </p:sp>
      <p:sp>
        <p:nvSpPr>
          <p:cNvPr id="9" name="Oval 8"/>
          <p:cNvSpPr/>
          <p:nvPr/>
        </p:nvSpPr>
        <p:spPr>
          <a:xfrm>
            <a:off x="429260" y="4453562"/>
            <a:ext cx="2001600" cy="1499807"/>
          </a:xfrm>
          <a:prstGeom prst="ellipse">
            <a:avLst/>
          </a:prstGeom>
          <a:solidFill>
            <a:schemeClr val="accent5"/>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0" name="Oval 9"/>
          <p:cNvSpPr/>
          <p:nvPr/>
        </p:nvSpPr>
        <p:spPr>
          <a:xfrm>
            <a:off x="3569544" y="4453561"/>
            <a:ext cx="2001600" cy="1499807"/>
          </a:xfrm>
          <a:prstGeom prst="ellipse">
            <a:avLst/>
          </a:prstGeom>
          <a:solidFill>
            <a:schemeClr val="tx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1" name="Oval 10"/>
          <p:cNvSpPr/>
          <p:nvPr/>
        </p:nvSpPr>
        <p:spPr>
          <a:xfrm>
            <a:off x="6709828" y="4453562"/>
            <a:ext cx="2001600" cy="1499807"/>
          </a:xfrm>
          <a:prstGeom prst="ellipse">
            <a:avLst/>
          </a:prstGeom>
          <a:solidFill>
            <a:schemeClr val="accent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2" name="Oval 11"/>
          <p:cNvSpPr/>
          <p:nvPr/>
        </p:nvSpPr>
        <p:spPr>
          <a:xfrm>
            <a:off x="9850112" y="4453562"/>
            <a:ext cx="2001600" cy="1499807"/>
          </a:xfrm>
          <a:prstGeom prst="ellipse">
            <a:avLst/>
          </a:prstGeom>
          <a:solidFill>
            <a:schemeClr val="accent4"/>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3" name="Text Placeholder 7"/>
          <p:cNvSpPr>
            <a:spLocks noGrp="1"/>
          </p:cNvSpPr>
          <p:nvPr>
            <p:ph type="body" sz="quarter" idx="14" hasCustomPrompt="1"/>
          </p:nvPr>
        </p:nvSpPr>
        <p:spPr>
          <a:xfrm>
            <a:off x="431371" y="2708276"/>
            <a:ext cx="2016224" cy="1656829"/>
          </a:xfrm>
        </p:spPr>
        <p:txBody>
          <a:bodyPr>
            <a:noAutofit/>
          </a:bodyPr>
          <a:lstStyle>
            <a:lvl1pPr marL="0" indent="0">
              <a:buNone/>
              <a:defRPr sz="1400" cap="all" baseline="0">
                <a:latin typeface="+mn-lt"/>
              </a:defRPr>
            </a:lvl1pPr>
          </a:lstStyle>
          <a:p>
            <a:pPr lvl="0"/>
            <a:r>
              <a:rPr lang="en-US" dirty="0"/>
              <a:t>Click to edit text</a:t>
            </a:r>
          </a:p>
        </p:txBody>
      </p:sp>
      <p:sp>
        <p:nvSpPr>
          <p:cNvPr id="14" name="Text Placeholder 7"/>
          <p:cNvSpPr>
            <a:spLocks noGrp="1"/>
          </p:cNvSpPr>
          <p:nvPr>
            <p:ph type="body" sz="quarter" idx="15" hasCustomPrompt="1"/>
          </p:nvPr>
        </p:nvSpPr>
        <p:spPr>
          <a:xfrm>
            <a:off x="3566403" y="2708276"/>
            <a:ext cx="2016224" cy="1656829"/>
          </a:xfrm>
        </p:spPr>
        <p:txBody>
          <a:bodyPr>
            <a:noAutofit/>
          </a:bodyPr>
          <a:lstStyle>
            <a:lvl1pPr marL="0" indent="0">
              <a:buNone/>
              <a:defRPr sz="1400" cap="all" baseline="0">
                <a:latin typeface="+mn-lt"/>
              </a:defRPr>
            </a:lvl1pPr>
          </a:lstStyle>
          <a:p>
            <a:pPr lvl="0"/>
            <a:r>
              <a:rPr lang="en-US" dirty="0"/>
              <a:t>Click to edit text</a:t>
            </a:r>
          </a:p>
        </p:txBody>
      </p:sp>
      <p:sp>
        <p:nvSpPr>
          <p:cNvPr id="15" name="Text Placeholder 7"/>
          <p:cNvSpPr>
            <a:spLocks noGrp="1"/>
          </p:cNvSpPr>
          <p:nvPr>
            <p:ph type="body" sz="quarter" idx="16" hasCustomPrompt="1"/>
          </p:nvPr>
        </p:nvSpPr>
        <p:spPr>
          <a:xfrm>
            <a:off x="6701435" y="2708276"/>
            <a:ext cx="2016224" cy="1711603"/>
          </a:xfrm>
        </p:spPr>
        <p:txBody>
          <a:bodyPr>
            <a:noAutofit/>
          </a:bodyPr>
          <a:lstStyle>
            <a:lvl1pPr marL="0" indent="0">
              <a:buNone/>
              <a:defRPr sz="1400" cap="all" baseline="0">
                <a:latin typeface="+mn-lt"/>
              </a:defRPr>
            </a:lvl1pPr>
          </a:lstStyle>
          <a:p>
            <a:pPr lvl="0"/>
            <a:r>
              <a:rPr lang="en-US" dirty="0"/>
              <a:t>Click to edit text</a:t>
            </a:r>
          </a:p>
        </p:txBody>
      </p:sp>
      <p:sp>
        <p:nvSpPr>
          <p:cNvPr id="16" name="Text Placeholder 7"/>
          <p:cNvSpPr>
            <a:spLocks noGrp="1"/>
          </p:cNvSpPr>
          <p:nvPr>
            <p:ph type="body" sz="quarter" idx="17" hasCustomPrompt="1"/>
          </p:nvPr>
        </p:nvSpPr>
        <p:spPr>
          <a:xfrm>
            <a:off x="9836467" y="2708276"/>
            <a:ext cx="2016224" cy="1656829"/>
          </a:xfrm>
        </p:spPr>
        <p:txBody>
          <a:bodyPr>
            <a:noAutofit/>
          </a:bodyPr>
          <a:lstStyle>
            <a:lvl1pPr marL="0" indent="0">
              <a:buNone/>
              <a:defRPr sz="1400" cap="all" baseline="0">
                <a:latin typeface="+mn-lt"/>
              </a:defRPr>
            </a:lvl1pPr>
          </a:lstStyle>
          <a:p>
            <a:pPr lvl="0"/>
            <a:r>
              <a:rPr lang="en-US" dirty="0"/>
              <a:t>Click to edit text</a:t>
            </a:r>
          </a:p>
        </p:txBody>
      </p:sp>
      <p:sp>
        <p:nvSpPr>
          <p:cNvPr id="17" name="Text Placeholder 7"/>
          <p:cNvSpPr>
            <a:spLocks noGrp="1"/>
          </p:cNvSpPr>
          <p:nvPr>
            <p:ph type="body" sz="quarter" idx="18" hasCustomPrompt="1"/>
          </p:nvPr>
        </p:nvSpPr>
        <p:spPr>
          <a:xfrm>
            <a:off x="288999" y="1580249"/>
            <a:ext cx="11568568" cy="936105"/>
          </a:xfrm>
        </p:spPr>
        <p:txBody>
          <a:bodyPr>
            <a:noAutofit/>
          </a:bodyPr>
          <a:lstStyle>
            <a:lvl1pPr marL="0" indent="0">
              <a:buNone/>
              <a:defRPr sz="1400" cap="all" baseline="0">
                <a:latin typeface="+mn-lt"/>
              </a:defRPr>
            </a:lvl1pPr>
          </a:lstStyle>
          <a:p>
            <a:pPr lvl="0"/>
            <a:r>
              <a:rPr lang="en-US" dirty="0"/>
              <a:t>Click to edit text</a:t>
            </a:r>
          </a:p>
        </p:txBody>
      </p:sp>
      <p:sp>
        <p:nvSpPr>
          <p:cNvPr id="18" name="TL2"/>
          <p:cNvSpPr>
            <a:spLocks noGrp="1"/>
          </p:cNvSpPr>
          <p:nvPr>
            <p:ph type="body" idx="1" hasCustomPrompt="1"/>
          </p:nvPr>
        </p:nvSpPr>
        <p:spPr>
          <a:xfrm>
            <a:off x="309984" y="880209"/>
            <a:ext cx="11642667" cy="401836"/>
          </a:xfrm>
        </p:spPr>
        <p:txBody>
          <a:bodyPr anchor="b">
            <a:noAutofit/>
          </a:bodyPr>
          <a:lstStyle>
            <a:lvl1pPr marL="0" indent="0">
              <a:buNone/>
              <a:defRPr sz="2800" cap="all" baseline="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Tree>
    <p:extLst>
      <p:ext uri="{BB962C8B-B14F-4D97-AF65-F5344CB8AC3E}">
        <p14:creationId xmlns:p14="http://schemas.microsoft.com/office/powerpoint/2010/main" xmlns="" val="37248741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argets">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249392" cy="423956"/>
          </a:xfrm>
        </p:spPr>
        <p:txBody>
          <a:bodyPr>
            <a:noAutofit/>
          </a:bodyPr>
          <a:lstStyle>
            <a:lvl1pPr>
              <a:defRPr sz="2800">
                <a:solidFill>
                  <a:schemeClr val="accent1"/>
                </a:solidFill>
              </a:defRPr>
            </a:lvl1pPr>
          </a:lstStyle>
          <a:p>
            <a:r>
              <a:rPr lang="en-US" dirty="0"/>
              <a:t>Click to edit title</a:t>
            </a:r>
            <a:endParaRPr lang="en-GB" dirty="0"/>
          </a:p>
        </p:txBody>
      </p:sp>
      <p:sp>
        <p:nvSpPr>
          <p:cNvPr id="4" name="Date Placeholder 3"/>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5" name="Footer Placeholder 4"/>
          <p:cNvSpPr>
            <a:spLocks noGrp="1"/>
          </p:cNvSpPr>
          <p:nvPr>
            <p:ph type="ftr" sz="quarter" idx="11"/>
          </p:nvPr>
        </p:nvSpPr>
        <p:spPr/>
        <p:txBody>
          <a:bodyPr>
            <a:noAutofit/>
          </a:bodyPr>
          <a:lstStyle/>
          <a:p>
            <a:endParaRPr lang="en-GB"/>
          </a:p>
        </p:txBody>
      </p:sp>
      <p:sp>
        <p:nvSpPr>
          <p:cNvPr id="6" name="Slide Number Placeholder 5"/>
          <p:cNvSpPr>
            <a:spLocks noGrp="1"/>
          </p:cNvSpPr>
          <p:nvPr>
            <p:ph type="sldNum" sz="quarter" idx="12"/>
          </p:nvPr>
        </p:nvSpPr>
        <p:spPr/>
        <p:txBody>
          <a:bodyPr>
            <a:noAutofit/>
          </a:bodyPr>
          <a:lstStyle/>
          <a:p>
            <a:fld id="{41EDCB5D-ED4B-442E-8871-02CC7DC3731E}" type="slidenum">
              <a:rPr lang="en-GB" smtClean="0"/>
              <a:pPr/>
              <a:t>‹N›</a:t>
            </a:fld>
            <a:endParaRPr lang="en-GB"/>
          </a:p>
        </p:txBody>
      </p:sp>
      <p:sp>
        <p:nvSpPr>
          <p:cNvPr id="10" name="Oval 9"/>
          <p:cNvSpPr/>
          <p:nvPr/>
        </p:nvSpPr>
        <p:spPr>
          <a:xfrm>
            <a:off x="3569544" y="4189409"/>
            <a:ext cx="2001600" cy="1499807"/>
          </a:xfrm>
          <a:prstGeom prst="ellipse">
            <a:avLst/>
          </a:prstGeom>
          <a:solidFill>
            <a:schemeClr val="accent5"/>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1" name="Oval 10"/>
          <p:cNvSpPr/>
          <p:nvPr/>
        </p:nvSpPr>
        <p:spPr>
          <a:xfrm>
            <a:off x="6074356" y="4039312"/>
            <a:ext cx="2400000" cy="1800000"/>
          </a:xfrm>
          <a:prstGeom prst="ellipse">
            <a:avLst/>
          </a:prstGeom>
          <a:solidFill>
            <a:schemeClr val="tx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2" name="Oval 11"/>
          <p:cNvSpPr/>
          <p:nvPr/>
        </p:nvSpPr>
        <p:spPr>
          <a:xfrm>
            <a:off x="8977567" y="3859312"/>
            <a:ext cx="2880000" cy="2160000"/>
          </a:xfrm>
          <a:prstGeom prst="ellipse">
            <a:avLst/>
          </a:prstGeom>
          <a:solidFill>
            <a:schemeClr val="accent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3" name="Text Placeholder 7"/>
          <p:cNvSpPr>
            <a:spLocks noGrp="1"/>
          </p:cNvSpPr>
          <p:nvPr>
            <p:ph type="body" sz="quarter" idx="14" hasCustomPrompt="1"/>
          </p:nvPr>
        </p:nvSpPr>
        <p:spPr>
          <a:xfrm>
            <a:off x="815414" y="2708921"/>
            <a:ext cx="3936437" cy="288677"/>
          </a:xfrm>
        </p:spPr>
        <p:txBody>
          <a:bodyPr>
            <a:noAutofit/>
          </a:bodyPr>
          <a:lstStyle>
            <a:lvl1pPr marL="0" indent="0">
              <a:buNone/>
              <a:defRPr sz="1400" cap="all" baseline="0">
                <a:latin typeface="+mn-lt"/>
              </a:defRPr>
            </a:lvl1pPr>
          </a:lstStyle>
          <a:p>
            <a:pPr lvl="0"/>
            <a:r>
              <a:rPr lang="en-US" dirty="0"/>
              <a:t>Click to edit text</a:t>
            </a:r>
          </a:p>
        </p:txBody>
      </p:sp>
      <p:sp>
        <p:nvSpPr>
          <p:cNvPr id="14" name="Text Placeholder 7"/>
          <p:cNvSpPr>
            <a:spLocks noGrp="1"/>
          </p:cNvSpPr>
          <p:nvPr>
            <p:ph type="body" sz="quarter" idx="15" hasCustomPrompt="1"/>
          </p:nvPr>
        </p:nvSpPr>
        <p:spPr>
          <a:xfrm>
            <a:off x="3581575" y="4702508"/>
            <a:ext cx="2016224" cy="576064"/>
          </a:xfrm>
        </p:spPr>
        <p:txBody>
          <a:bodyPr>
            <a:noAutofit/>
          </a:bodyPr>
          <a:lstStyle>
            <a:lvl1pPr marL="0" indent="0" algn="ctr">
              <a:buNone/>
              <a:defRPr sz="1400" cap="all" baseline="0">
                <a:latin typeface="+mn-lt"/>
              </a:defRPr>
            </a:lvl1pPr>
          </a:lstStyle>
          <a:p>
            <a:pPr lvl="0"/>
            <a:r>
              <a:rPr lang="en-US" dirty="0"/>
              <a:t>Click to edit text</a:t>
            </a:r>
          </a:p>
        </p:txBody>
      </p:sp>
      <p:sp>
        <p:nvSpPr>
          <p:cNvPr id="17" name="Text Placeholder 7"/>
          <p:cNvSpPr>
            <a:spLocks noGrp="1"/>
          </p:cNvSpPr>
          <p:nvPr>
            <p:ph type="body" sz="quarter" idx="18" hasCustomPrompt="1"/>
          </p:nvPr>
        </p:nvSpPr>
        <p:spPr>
          <a:xfrm>
            <a:off x="288999" y="1580249"/>
            <a:ext cx="11568568" cy="936105"/>
          </a:xfrm>
        </p:spPr>
        <p:txBody>
          <a:bodyPr>
            <a:noAutofit/>
          </a:bodyPr>
          <a:lstStyle>
            <a:lvl1pPr marL="0" indent="0">
              <a:buNone/>
              <a:defRPr sz="1400" cap="all" baseline="0">
                <a:latin typeface="+mn-lt"/>
              </a:defRPr>
            </a:lvl1pPr>
          </a:lstStyle>
          <a:p>
            <a:pPr lvl="0"/>
            <a:r>
              <a:rPr lang="en-US" dirty="0"/>
              <a:t>Click to edit text</a:t>
            </a:r>
          </a:p>
        </p:txBody>
      </p:sp>
      <p:sp>
        <p:nvSpPr>
          <p:cNvPr id="18" name="Text Placeholder 7"/>
          <p:cNvSpPr>
            <a:spLocks noGrp="1"/>
          </p:cNvSpPr>
          <p:nvPr>
            <p:ph type="body" sz="quarter" idx="19" hasCustomPrompt="1"/>
          </p:nvPr>
        </p:nvSpPr>
        <p:spPr>
          <a:xfrm>
            <a:off x="6266244" y="4700868"/>
            <a:ext cx="2016224" cy="576064"/>
          </a:xfrm>
        </p:spPr>
        <p:txBody>
          <a:bodyPr>
            <a:noAutofit/>
          </a:bodyPr>
          <a:lstStyle>
            <a:lvl1pPr marL="0" indent="0" algn="ctr">
              <a:buNone/>
              <a:defRPr sz="1400" cap="all" baseline="0">
                <a:solidFill>
                  <a:schemeClr val="bg1"/>
                </a:solidFill>
                <a:latin typeface="+mn-lt"/>
              </a:defRPr>
            </a:lvl1pPr>
          </a:lstStyle>
          <a:p>
            <a:pPr lvl="0"/>
            <a:r>
              <a:rPr lang="en-US" dirty="0"/>
              <a:t>Click to edit text</a:t>
            </a:r>
          </a:p>
        </p:txBody>
      </p:sp>
      <p:sp>
        <p:nvSpPr>
          <p:cNvPr id="19" name="Text Placeholder 7"/>
          <p:cNvSpPr>
            <a:spLocks noGrp="1"/>
          </p:cNvSpPr>
          <p:nvPr>
            <p:ph type="body" sz="quarter" idx="20" hasCustomPrompt="1"/>
          </p:nvPr>
        </p:nvSpPr>
        <p:spPr>
          <a:xfrm>
            <a:off x="9456373" y="4700868"/>
            <a:ext cx="2016224" cy="576064"/>
          </a:xfrm>
        </p:spPr>
        <p:txBody>
          <a:bodyPr>
            <a:noAutofit/>
          </a:bodyPr>
          <a:lstStyle>
            <a:lvl1pPr marL="0" indent="0" algn="ctr">
              <a:buNone/>
              <a:defRPr sz="1400" cap="all" baseline="0">
                <a:solidFill>
                  <a:schemeClr val="bg1"/>
                </a:solidFill>
                <a:latin typeface="+mj-lt"/>
              </a:defRPr>
            </a:lvl1pPr>
          </a:lstStyle>
          <a:p>
            <a:pPr lvl="0"/>
            <a:r>
              <a:rPr lang="en-US" dirty="0"/>
              <a:t>Click to edit text</a:t>
            </a:r>
          </a:p>
        </p:txBody>
      </p:sp>
      <p:sp>
        <p:nvSpPr>
          <p:cNvPr id="20" name="Text Placeholder 7"/>
          <p:cNvSpPr>
            <a:spLocks noGrp="1"/>
          </p:cNvSpPr>
          <p:nvPr>
            <p:ph type="body" sz="quarter" idx="21" hasCustomPrompt="1"/>
          </p:nvPr>
        </p:nvSpPr>
        <p:spPr>
          <a:xfrm>
            <a:off x="815414" y="2996953"/>
            <a:ext cx="3936437" cy="288677"/>
          </a:xfrm>
        </p:spPr>
        <p:txBody>
          <a:bodyPr>
            <a:noAutofit/>
          </a:bodyPr>
          <a:lstStyle>
            <a:lvl1pPr marL="0" indent="0">
              <a:buNone/>
              <a:defRPr sz="1400" cap="all" baseline="0">
                <a:latin typeface="+mn-lt"/>
              </a:defRPr>
            </a:lvl1pPr>
          </a:lstStyle>
          <a:p>
            <a:pPr lvl="0"/>
            <a:r>
              <a:rPr lang="en-US" dirty="0"/>
              <a:t>Click to edit text</a:t>
            </a:r>
          </a:p>
        </p:txBody>
      </p:sp>
      <p:sp>
        <p:nvSpPr>
          <p:cNvPr id="21" name="Text Placeholder 7"/>
          <p:cNvSpPr>
            <a:spLocks noGrp="1"/>
          </p:cNvSpPr>
          <p:nvPr>
            <p:ph type="body" sz="quarter" idx="22" hasCustomPrompt="1"/>
          </p:nvPr>
        </p:nvSpPr>
        <p:spPr>
          <a:xfrm>
            <a:off x="815414" y="3284985"/>
            <a:ext cx="3936437" cy="288677"/>
          </a:xfrm>
        </p:spPr>
        <p:txBody>
          <a:bodyPr>
            <a:noAutofit/>
          </a:bodyPr>
          <a:lstStyle>
            <a:lvl1pPr marL="0" indent="0">
              <a:buNone/>
              <a:defRPr sz="1400" cap="all" baseline="0">
                <a:latin typeface="+mn-lt"/>
              </a:defRPr>
            </a:lvl1pPr>
          </a:lstStyle>
          <a:p>
            <a:pPr lvl="0"/>
            <a:r>
              <a:rPr lang="en-US" dirty="0"/>
              <a:t>Click to edit text</a:t>
            </a:r>
          </a:p>
        </p:txBody>
      </p:sp>
      <p:sp>
        <p:nvSpPr>
          <p:cNvPr id="22" name="Oval 21"/>
          <p:cNvSpPr/>
          <p:nvPr/>
        </p:nvSpPr>
        <p:spPr>
          <a:xfrm>
            <a:off x="431371" y="2725104"/>
            <a:ext cx="321600" cy="239320"/>
          </a:xfrm>
          <a:prstGeom prst="ellipse">
            <a:avLst/>
          </a:prstGeom>
          <a:solidFill>
            <a:schemeClr val="accent5"/>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23" name="Oval 22"/>
          <p:cNvSpPr/>
          <p:nvPr/>
        </p:nvSpPr>
        <p:spPr>
          <a:xfrm>
            <a:off x="431371" y="3016772"/>
            <a:ext cx="321600" cy="239320"/>
          </a:xfrm>
          <a:prstGeom prst="ellipse">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24" name="Oval 23"/>
          <p:cNvSpPr/>
          <p:nvPr/>
        </p:nvSpPr>
        <p:spPr>
          <a:xfrm>
            <a:off x="431371" y="3308440"/>
            <a:ext cx="321600" cy="239320"/>
          </a:xfrm>
          <a:prstGeom prst="ellipse">
            <a:avLst/>
          </a:prstGeom>
          <a:solidFill>
            <a:schemeClr val="accent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25" name="TL2"/>
          <p:cNvSpPr>
            <a:spLocks noGrp="1"/>
          </p:cNvSpPr>
          <p:nvPr>
            <p:ph type="body" idx="1" hasCustomPrompt="1"/>
          </p:nvPr>
        </p:nvSpPr>
        <p:spPr>
          <a:xfrm>
            <a:off x="309984" y="880209"/>
            <a:ext cx="11642667" cy="401836"/>
          </a:xfrm>
        </p:spPr>
        <p:txBody>
          <a:bodyPr anchor="b">
            <a:noAutofit/>
          </a:bodyPr>
          <a:lstStyle>
            <a:lvl1pPr marL="0" indent="0">
              <a:buNone/>
              <a:defRPr sz="2800" cap="all" baseline="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Tree>
    <p:extLst>
      <p:ext uri="{BB962C8B-B14F-4D97-AF65-F5344CB8AC3E}">
        <p14:creationId xmlns:p14="http://schemas.microsoft.com/office/powerpoint/2010/main" xmlns="" val="32304137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249392" cy="1000020"/>
          </a:xfrm>
        </p:spPr>
        <p:txBody>
          <a:bodyPr>
            <a:noAutofit/>
          </a:bodyPr>
          <a:lstStyle>
            <a:lvl1pPr>
              <a:defRPr>
                <a:solidFill>
                  <a:schemeClr val="accent1"/>
                </a:solidFill>
              </a:defRPr>
            </a:lvl1pPr>
          </a:lstStyle>
          <a:p>
            <a:r>
              <a:rPr lang="en-US" dirty="0"/>
              <a:t>Click to edit title</a:t>
            </a:r>
            <a:endParaRPr lang="en-GB" dirty="0"/>
          </a:p>
        </p:txBody>
      </p:sp>
      <p:sp>
        <p:nvSpPr>
          <p:cNvPr id="3" name="Vertical Text Placeholder 2"/>
          <p:cNvSpPr>
            <a:spLocks noGrp="1"/>
          </p:cNvSpPr>
          <p:nvPr>
            <p:ph type="body" orient="vert" idx="1" hasCustomPrompt="1"/>
          </p:nvPr>
        </p:nvSpPr>
        <p:spPr/>
        <p:txBody>
          <a:bodyPr vert="eaVert">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5" name="Footer Placeholder 4"/>
          <p:cNvSpPr>
            <a:spLocks noGrp="1"/>
          </p:cNvSpPr>
          <p:nvPr>
            <p:ph type="ftr" sz="quarter" idx="11"/>
          </p:nvPr>
        </p:nvSpPr>
        <p:spPr/>
        <p:txBody>
          <a:bodyPr>
            <a:noAutofit/>
          </a:bodyPr>
          <a:lstStyle/>
          <a:p>
            <a:endParaRPr lang="en-GB"/>
          </a:p>
        </p:txBody>
      </p:sp>
      <p:sp>
        <p:nvSpPr>
          <p:cNvPr id="6" name="Slide Number Placeholder 5"/>
          <p:cNvSpPr>
            <a:spLocks noGrp="1"/>
          </p:cNvSpPr>
          <p:nvPr>
            <p:ph type="sldNum" sz="quarter" idx="12"/>
          </p:nvPr>
        </p:nvSpPr>
        <p:spPr/>
        <p:txBody>
          <a:bodyPr>
            <a:noAutofit/>
          </a:bodyPr>
          <a:lstStyle/>
          <a:p>
            <a:fld id="{41EDCB5D-ED4B-442E-8871-02CC7DC3731E}" type="slidenum">
              <a:rPr lang="en-GB" smtClean="0"/>
              <a:pPr/>
              <a:t>‹N›</a:t>
            </a:fld>
            <a:endParaRPr lang="en-GB"/>
          </a:p>
        </p:txBody>
      </p:sp>
    </p:spTree>
    <p:extLst>
      <p:ext uri="{BB962C8B-B14F-4D97-AF65-F5344CB8AC3E}">
        <p14:creationId xmlns:p14="http://schemas.microsoft.com/office/powerpoint/2010/main" xmlns="" val="3399137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8839200" y="1700809"/>
            <a:ext cx="2743200" cy="4425355"/>
          </a:xfrm>
        </p:spPr>
        <p:txBody>
          <a:bodyPr vert="eaVert" anchor="t">
            <a:noAutofit/>
          </a:bodyPr>
          <a:lstStyle>
            <a:lvl1pPr>
              <a:defRPr>
                <a:solidFill>
                  <a:schemeClr val="accent1"/>
                </a:solidFill>
              </a:defRPr>
            </a:lvl1pPr>
          </a:lstStyle>
          <a:p>
            <a:r>
              <a:rPr lang="en-US" dirty="0"/>
              <a:t>Click to edit title</a:t>
            </a:r>
            <a:endParaRPr lang="en-GB" dirty="0"/>
          </a:p>
        </p:txBody>
      </p:sp>
      <p:sp>
        <p:nvSpPr>
          <p:cNvPr id="3" name="Vertical Text Placeholder 2"/>
          <p:cNvSpPr>
            <a:spLocks noGrp="1"/>
          </p:cNvSpPr>
          <p:nvPr>
            <p:ph type="body" orient="vert" idx="1" hasCustomPrompt="1"/>
          </p:nvPr>
        </p:nvSpPr>
        <p:spPr>
          <a:xfrm>
            <a:off x="609600" y="1700809"/>
            <a:ext cx="8026400" cy="4425355"/>
          </a:xfrm>
        </p:spPr>
        <p:txBody>
          <a:bodyPr vert="eaVert">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5" name="Footer Placeholder 4"/>
          <p:cNvSpPr>
            <a:spLocks noGrp="1"/>
          </p:cNvSpPr>
          <p:nvPr>
            <p:ph type="ftr" sz="quarter" idx="11"/>
          </p:nvPr>
        </p:nvSpPr>
        <p:spPr/>
        <p:txBody>
          <a:bodyPr>
            <a:noAutofit/>
          </a:bodyPr>
          <a:lstStyle/>
          <a:p>
            <a:endParaRPr lang="en-GB"/>
          </a:p>
        </p:txBody>
      </p:sp>
      <p:sp>
        <p:nvSpPr>
          <p:cNvPr id="6" name="Slide Number Placeholder 5"/>
          <p:cNvSpPr>
            <a:spLocks noGrp="1"/>
          </p:cNvSpPr>
          <p:nvPr>
            <p:ph type="sldNum" sz="quarter" idx="12"/>
          </p:nvPr>
        </p:nvSpPr>
        <p:spPr/>
        <p:txBody>
          <a:bodyPr>
            <a:noAutofit/>
          </a:bodyPr>
          <a:lstStyle/>
          <a:p>
            <a:fld id="{41EDCB5D-ED4B-442E-8871-02CC7DC3731E}" type="slidenum">
              <a:rPr lang="en-GB" smtClean="0"/>
              <a:pPr/>
              <a:t>‹N›</a:t>
            </a:fld>
            <a:endParaRPr lang="en-GB"/>
          </a:p>
        </p:txBody>
      </p:sp>
    </p:spTree>
    <p:extLst>
      <p:ext uri="{BB962C8B-B14F-4D97-AF65-F5344CB8AC3E}">
        <p14:creationId xmlns:p14="http://schemas.microsoft.com/office/powerpoint/2010/main" xmlns="" val="39700735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1413" y="2204865"/>
            <a:ext cx="10363200" cy="1470025"/>
          </a:xfrm>
        </p:spPr>
        <p:txBody>
          <a:bodyPr>
            <a:noAutofit/>
          </a:bodyPr>
          <a:lstStyle>
            <a:lvl1pPr algn="l">
              <a:defRPr sz="4400" cap="none" baseline="0">
                <a:latin typeface="Bodoni" panose="02020500000000000000" pitchFamily="18" charset="0"/>
              </a:defRPr>
            </a:lvl1pPr>
          </a:lstStyle>
          <a:p>
            <a:r>
              <a:rPr lang="en-US" dirty="0"/>
              <a:t>Click to edit title</a:t>
            </a:r>
            <a:endParaRPr lang="en-GB" dirty="0"/>
          </a:p>
        </p:txBody>
      </p:sp>
      <p:sp>
        <p:nvSpPr>
          <p:cNvPr id="3" name="TL1"/>
          <p:cNvSpPr>
            <a:spLocks noGrp="1"/>
          </p:cNvSpPr>
          <p:nvPr>
            <p:ph type="subTitle" idx="1" hasCustomPrompt="1"/>
          </p:nvPr>
        </p:nvSpPr>
        <p:spPr>
          <a:xfrm>
            <a:off x="302992" y="340749"/>
            <a:ext cx="9121013" cy="538823"/>
          </a:xfrm>
        </p:spPr>
        <p:txBody>
          <a:bodyPr>
            <a:noAutofit/>
          </a:bodyPr>
          <a:lstStyle>
            <a:lvl1pPr marL="0" indent="0" algn="l">
              <a:buNone/>
              <a:defRPr sz="2800" cap="all" baseline="0">
                <a:solidFill>
                  <a:schemeClr val="accent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endParaRPr lang="en-GB" dirty="0"/>
          </a:p>
        </p:txBody>
      </p:sp>
      <p:sp>
        <p:nvSpPr>
          <p:cNvPr id="4" name="Date Placeholder 3"/>
          <p:cNvSpPr>
            <a:spLocks noGrp="1"/>
          </p:cNvSpPr>
          <p:nvPr>
            <p:ph type="dt" sz="half" idx="10"/>
          </p:nvPr>
        </p:nvSpPr>
        <p:spPr>
          <a:xfrm>
            <a:off x="9936427" y="1340768"/>
            <a:ext cx="2043308" cy="216025"/>
          </a:xfrm>
        </p:spPr>
        <p:txBody>
          <a:bodyPr>
            <a:noAutofit/>
          </a:bodyPr>
          <a:lstStyle>
            <a:lvl1pPr algn="r">
              <a:defRPr sz="900" cap="all" baseline="0"/>
            </a:lvl1pPr>
          </a:lstStyle>
          <a:p>
            <a:fld id="{46F96013-2D11-4D97-8B20-1A7F09AA4E0E}" type="datetime4">
              <a:rPr lang="en-GB" smtClean="0"/>
              <a:pPr/>
              <a:t>05 June 2017</a:t>
            </a:fld>
            <a:endParaRPr lang="en-GB" dirty="0"/>
          </a:p>
        </p:txBody>
      </p:sp>
      <p:sp>
        <p:nvSpPr>
          <p:cNvPr id="5" name="Footer Placeholder 4"/>
          <p:cNvSpPr>
            <a:spLocks noGrp="1"/>
          </p:cNvSpPr>
          <p:nvPr>
            <p:ph type="ftr" sz="quarter" idx="11"/>
          </p:nvPr>
        </p:nvSpPr>
        <p:spPr>
          <a:xfrm>
            <a:off x="335360" y="1340768"/>
            <a:ext cx="9601067" cy="216025"/>
          </a:xfrm>
        </p:spPr>
        <p:txBody>
          <a:bodyPr>
            <a:noAutofit/>
          </a:bodyPr>
          <a:lstStyle>
            <a:lvl1pPr algn="r">
              <a:defRPr sz="900" cap="all" baseline="0"/>
            </a:lvl1pPr>
          </a:lstStyle>
          <a:p>
            <a:r>
              <a:rPr lang="en-GB" dirty="0"/>
              <a:t>Company presented to</a:t>
            </a:r>
          </a:p>
        </p:txBody>
      </p:sp>
      <p:cxnSp>
        <p:nvCxnSpPr>
          <p:cNvPr id="10" name="Straight Connector 9"/>
          <p:cNvCxnSpPr/>
          <p:nvPr userDrawn="1"/>
        </p:nvCxnSpPr>
        <p:spPr>
          <a:xfrm>
            <a:off x="430276" y="332656"/>
            <a:ext cx="1144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425845" y="6335383"/>
            <a:ext cx="11448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1761607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accent1"/>
                </a:solidFill>
              </a:defRPr>
            </a:lvl1pPr>
          </a:lstStyle>
          <a:p>
            <a:r>
              <a:rPr lang="en-US" dirty="0"/>
              <a:t>Click to edit title</a:t>
            </a:r>
            <a:endParaRPr lang="en-GB" dirty="0"/>
          </a:p>
        </p:txBody>
      </p:sp>
      <p:sp>
        <p:nvSpPr>
          <p:cNvPr id="3" name="Content Placeholder 2"/>
          <p:cNvSpPr>
            <a:spLocks noGrp="1"/>
          </p:cNvSpPr>
          <p:nvPr>
            <p:ph idx="1" hasCustomPrompt="1"/>
          </p:nvPr>
        </p:nvSpPr>
        <p:spPr/>
        <p:txBody>
          <a:bodyPr>
            <a:noAutofit/>
          </a:bodyPr>
          <a:lstStyle>
            <a:lvl2pPr marL="742950" indent="-285750">
              <a:buFont typeface="GillSans Light" panose="020B0500000000000000" pitchFamily="34" charset="0"/>
              <a:buChar char="–"/>
              <a:defRPr/>
            </a:lvl2pPr>
            <a:lvl3pPr marL="1143000" indent="-228600">
              <a:buFont typeface="GillSans Light" panose="020B0500000000000000" pitchFamily="34" charset="0"/>
              <a:buChar char="–"/>
              <a:defRPr/>
            </a:lvl3pPr>
            <a:lvl4pPr marL="1600200" indent="-228600">
              <a:buFont typeface="GillSans Light" panose="020B0500000000000000" pitchFamily="34" charset="0"/>
              <a:buChar char="–"/>
              <a:defRPr/>
            </a:lvl4pPr>
            <a:lvl5pPr marL="2057400" indent="-228600">
              <a:buFont typeface="GillSans Light" panose="020B0500000000000000" pitchFamily="34" charset="0"/>
              <a:buChar char="–"/>
              <a:defRPr/>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noAutofit/>
          </a:bodyPr>
          <a:lstStyle/>
          <a:p>
            <a:fld id="{1CFE1E4D-76AC-443E-BE1C-A3ADA4839DD7}" type="datetime4">
              <a:rPr lang="en-GB" smtClean="0"/>
              <a:pPr/>
              <a:t>05 June 2017</a:t>
            </a:fld>
            <a:endParaRPr lang="en-GB"/>
          </a:p>
        </p:txBody>
      </p:sp>
      <p:sp>
        <p:nvSpPr>
          <p:cNvPr id="5" name="Footer Placeholder 4"/>
          <p:cNvSpPr>
            <a:spLocks noGrp="1"/>
          </p:cNvSpPr>
          <p:nvPr>
            <p:ph type="ftr" sz="quarter" idx="11"/>
          </p:nvPr>
        </p:nvSpPr>
        <p:spPr/>
        <p:txBody>
          <a:bodyPr>
            <a:noAutofit/>
          </a:bodyPr>
          <a:lstStyle/>
          <a:p>
            <a:r>
              <a:rPr lang="en-GB"/>
              <a:t>Company presented to</a:t>
            </a:r>
          </a:p>
        </p:txBody>
      </p:sp>
      <p:sp>
        <p:nvSpPr>
          <p:cNvPr id="6" name="Slide Number Placeholder 5"/>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9" name="Straight Connector 8"/>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308058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9"/>
            <a:ext cx="9343216" cy="495143"/>
          </a:xfrm>
        </p:spPr>
        <p:txBody>
          <a:bodyPr anchor="t">
            <a:noAutofit/>
          </a:bodyPr>
          <a:lstStyle>
            <a:lvl1pPr algn="l">
              <a:defRPr sz="2800" b="0" cap="all" baseline="0">
                <a:solidFill>
                  <a:schemeClr val="accent1"/>
                </a:solidFill>
                <a:latin typeface="+mj-lt"/>
              </a:defRPr>
            </a:lvl1pPr>
          </a:lstStyle>
          <a:p>
            <a:r>
              <a:rPr lang="en-US" dirty="0"/>
              <a:t>Click to edit title</a:t>
            </a:r>
            <a:endParaRPr lang="en-GB" dirty="0"/>
          </a:p>
        </p:txBody>
      </p:sp>
      <p:sp>
        <p:nvSpPr>
          <p:cNvPr id="3" name="TL2"/>
          <p:cNvSpPr>
            <a:spLocks noGrp="1"/>
          </p:cNvSpPr>
          <p:nvPr>
            <p:ph type="body" idx="1" hasCustomPrompt="1"/>
          </p:nvPr>
        </p:nvSpPr>
        <p:spPr>
          <a:xfrm>
            <a:off x="309984" y="880209"/>
            <a:ext cx="11642667" cy="401836"/>
          </a:xfrm>
        </p:spPr>
        <p:txBody>
          <a:bodyPr anchor="b">
            <a:noAutofit/>
          </a:bodyPr>
          <a:lstStyle>
            <a:lvl1pPr marL="0" indent="0">
              <a:buNone/>
              <a:defRPr sz="2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
        <p:nvSpPr>
          <p:cNvPr id="4" name="Date Placeholder 3"/>
          <p:cNvSpPr>
            <a:spLocks noGrp="1"/>
          </p:cNvSpPr>
          <p:nvPr>
            <p:ph type="dt" sz="half" idx="10"/>
          </p:nvPr>
        </p:nvSpPr>
        <p:spPr/>
        <p:txBody>
          <a:bodyPr>
            <a:noAutofit/>
          </a:bodyPr>
          <a:lstStyle/>
          <a:p>
            <a:fld id="{4772B3EB-2B41-4F53-A477-ED27F3A2A708}" type="datetime4">
              <a:rPr lang="en-GB" smtClean="0"/>
              <a:pPr/>
              <a:t>05 June 2017</a:t>
            </a:fld>
            <a:endParaRPr lang="en-GB"/>
          </a:p>
        </p:txBody>
      </p:sp>
      <p:sp>
        <p:nvSpPr>
          <p:cNvPr id="5" name="Footer Placeholder 4"/>
          <p:cNvSpPr>
            <a:spLocks noGrp="1"/>
          </p:cNvSpPr>
          <p:nvPr>
            <p:ph type="ftr" sz="quarter" idx="11"/>
          </p:nvPr>
        </p:nvSpPr>
        <p:spPr/>
        <p:txBody>
          <a:bodyPr>
            <a:noAutofit/>
          </a:bodyPr>
          <a:lstStyle/>
          <a:p>
            <a:r>
              <a:rPr lang="en-GB"/>
              <a:t>Company presented to</a:t>
            </a:r>
          </a:p>
        </p:txBody>
      </p:sp>
      <p:sp>
        <p:nvSpPr>
          <p:cNvPr id="6" name="Slide Number Placeholder 5"/>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7" name="Straight Connector 6"/>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753845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249392" cy="1000020"/>
          </a:xfrm>
        </p:spPr>
        <p:txBody>
          <a:bodyPr>
            <a:noAutofit/>
          </a:bodyPr>
          <a:lstStyle>
            <a:lvl1pPr>
              <a:defRPr baseline="0">
                <a:solidFill>
                  <a:schemeClr val="accent1"/>
                </a:solidFill>
              </a:defRPr>
            </a:lvl1pPr>
          </a:lstStyle>
          <a:p>
            <a:r>
              <a:rPr lang="en-US" dirty="0"/>
              <a:t>Click to edit title</a:t>
            </a:r>
            <a:endParaRPr lang="en-GB" dirty="0"/>
          </a:p>
        </p:txBody>
      </p:sp>
      <p:sp>
        <p:nvSpPr>
          <p:cNvPr id="3" name="Content Placeholder 2"/>
          <p:cNvSpPr>
            <a:spLocks noGrp="1"/>
          </p:cNvSpPr>
          <p:nvPr>
            <p:ph idx="1" hasCustomPrompt="1"/>
          </p:nvPr>
        </p:nvSpPr>
        <p:spPr/>
        <p:txBody>
          <a:bodyPr>
            <a:noAutofit/>
          </a:bodyPr>
          <a:lstStyle>
            <a:lvl2pPr marL="742950" indent="-285750">
              <a:buFont typeface="GillSans Light" panose="020B0500000000000000" pitchFamily="34" charset="0"/>
              <a:buChar char="–"/>
              <a:defRPr/>
            </a:lvl2pPr>
            <a:lvl3pPr marL="1143000" indent="-228600">
              <a:buFont typeface="GillSans Light" panose="020B0500000000000000" pitchFamily="34" charset="0"/>
              <a:buChar char="–"/>
              <a:defRPr/>
            </a:lvl3pPr>
            <a:lvl4pPr marL="1600200" indent="-228600">
              <a:buFont typeface="GillSans Light" panose="020B0500000000000000" pitchFamily="34" charset="0"/>
              <a:buChar char="–"/>
              <a:defRPr/>
            </a:lvl4pPr>
            <a:lvl5pPr marL="2057400" indent="-228600">
              <a:buFont typeface="GillSans Light" panose="020B0500000000000000" pitchFamily="34" charset="0"/>
              <a:buChar char="–"/>
              <a:defRPr/>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5" name="Footer Placeholder 4"/>
          <p:cNvSpPr>
            <a:spLocks noGrp="1"/>
          </p:cNvSpPr>
          <p:nvPr>
            <p:ph type="ftr" sz="quarter" idx="11"/>
          </p:nvPr>
        </p:nvSpPr>
        <p:spPr/>
        <p:txBody>
          <a:bodyPr>
            <a:noAutofit/>
          </a:bodyPr>
          <a:lstStyle/>
          <a:p>
            <a:endParaRPr lang="en-GB"/>
          </a:p>
        </p:txBody>
      </p:sp>
      <p:sp>
        <p:nvSpPr>
          <p:cNvPr id="6" name="Slide Number Placeholder 5"/>
          <p:cNvSpPr>
            <a:spLocks noGrp="1"/>
          </p:cNvSpPr>
          <p:nvPr>
            <p:ph type="sldNum" sz="quarter" idx="12"/>
          </p:nvPr>
        </p:nvSpPr>
        <p:spPr/>
        <p:txBody>
          <a:bodyPr>
            <a:noAutofit/>
          </a:bodyPr>
          <a:lstStyle/>
          <a:p>
            <a:fld id="{41EDCB5D-ED4B-442E-8871-02CC7DC3731E}" type="slidenum">
              <a:rPr lang="en-GB" smtClean="0"/>
              <a:pPr/>
              <a:t>‹N›</a:t>
            </a:fld>
            <a:endParaRPr lang="en-GB"/>
          </a:p>
        </p:txBody>
      </p:sp>
    </p:spTree>
    <p:extLst>
      <p:ext uri="{BB962C8B-B14F-4D97-AF65-F5344CB8AC3E}">
        <p14:creationId xmlns:p14="http://schemas.microsoft.com/office/powerpoint/2010/main" xmlns="" val="11428013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accent1"/>
                </a:solidFill>
              </a:defRPr>
            </a:lvl1pPr>
          </a:lstStyle>
          <a:p>
            <a:r>
              <a:rPr lang="en-US" dirty="0"/>
              <a:t>Click to edit title</a:t>
            </a:r>
            <a:endParaRPr lang="en-GB" dirty="0"/>
          </a:p>
        </p:txBody>
      </p:sp>
      <p:sp>
        <p:nvSpPr>
          <p:cNvPr id="3" name="Content Placeholder 2"/>
          <p:cNvSpPr>
            <a:spLocks noGrp="1"/>
          </p:cNvSpPr>
          <p:nvPr>
            <p:ph sz="half" idx="1" hasCustomPrompt="1"/>
          </p:nvPr>
        </p:nvSpPr>
        <p:spPr>
          <a:xfrm>
            <a:off x="609600" y="1600201"/>
            <a:ext cx="5384800"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hasCustomPrompt="1"/>
          </p:nvPr>
        </p:nvSpPr>
        <p:spPr>
          <a:xfrm>
            <a:off x="6197600" y="1600201"/>
            <a:ext cx="5384800"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noAutofit/>
          </a:bodyPr>
          <a:lstStyle/>
          <a:p>
            <a:fld id="{83B051D1-8CC2-455B-967C-70227503B557}" type="datetime4">
              <a:rPr lang="en-GB" smtClean="0"/>
              <a:pPr/>
              <a:t>05 June 2017</a:t>
            </a:fld>
            <a:endParaRPr lang="en-GB"/>
          </a:p>
        </p:txBody>
      </p:sp>
      <p:sp>
        <p:nvSpPr>
          <p:cNvPr id="6" name="Footer Placeholder 5"/>
          <p:cNvSpPr>
            <a:spLocks noGrp="1"/>
          </p:cNvSpPr>
          <p:nvPr>
            <p:ph type="ftr" sz="quarter" idx="11"/>
          </p:nvPr>
        </p:nvSpPr>
        <p:spPr/>
        <p:txBody>
          <a:bodyPr>
            <a:noAutofit/>
          </a:bodyPr>
          <a:lstStyle/>
          <a:p>
            <a:r>
              <a:rPr lang="en-GB"/>
              <a:t>Company presented to</a:t>
            </a:r>
          </a:p>
        </p:txBody>
      </p:sp>
      <p:sp>
        <p:nvSpPr>
          <p:cNvPr id="7" name="Slide Number Placeholder 6"/>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8" name="Straight Connector 7"/>
          <p:cNvCxnSpPr/>
          <p:nvPr userDrawn="1"/>
        </p:nvCxnSpPr>
        <p:spPr>
          <a:xfrm>
            <a:off x="430276" y="332656"/>
            <a:ext cx="1144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245262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accent1"/>
                </a:solidFill>
              </a:defRPr>
            </a:lvl1pPr>
          </a:lstStyle>
          <a:p>
            <a:r>
              <a:rPr lang="en-US" dirty="0"/>
              <a:t>Click to edit title</a:t>
            </a:r>
            <a:endParaRPr lang="en-GB" dirty="0"/>
          </a:p>
        </p:txBody>
      </p:sp>
      <p:sp>
        <p:nvSpPr>
          <p:cNvPr id="3" name="Content Placeholder 2"/>
          <p:cNvSpPr>
            <a:spLocks noGrp="1"/>
          </p:cNvSpPr>
          <p:nvPr>
            <p:ph sz="half" idx="1" hasCustomPrompt="1"/>
          </p:nvPr>
        </p:nvSpPr>
        <p:spPr>
          <a:xfrm>
            <a:off x="430277" y="1600201"/>
            <a:ext cx="3553489"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hasCustomPrompt="1"/>
          </p:nvPr>
        </p:nvSpPr>
        <p:spPr>
          <a:xfrm>
            <a:off x="8216079" y="1600201"/>
            <a:ext cx="3662197"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noAutofit/>
          </a:bodyPr>
          <a:lstStyle/>
          <a:p>
            <a:fld id="{83B051D1-8CC2-455B-967C-70227503B557}" type="datetime4">
              <a:rPr lang="en-GB" smtClean="0"/>
              <a:pPr/>
              <a:t>05 June 2017</a:t>
            </a:fld>
            <a:endParaRPr lang="en-GB"/>
          </a:p>
        </p:txBody>
      </p:sp>
      <p:sp>
        <p:nvSpPr>
          <p:cNvPr id="6" name="Footer Placeholder 5"/>
          <p:cNvSpPr>
            <a:spLocks noGrp="1"/>
          </p:cNvSpPr>
          <p:nvPr>
            <p:ph type="ftr" sz="quarter" idx="11"/>
          </p:nvPr>
        </p:nvSpPr>
        <p:spPr/>
        <p:txBody>
          <a:bodyPr>
            <a:noAutofit/>
          </a:bodyPr>
          <a:lstStyle/>
          <a:p>
            <a:r>
              <a:rPr lang="en-GB"/>
              <a:t>Company presented to</a:t>
            </a:r>
          </a:p>
        </p:txBody>
      </p:sp>
      <p:sp>
        <p:nvSpPr>
          <p:cNvPr id="7" name="Slide Number Placeholder 6"/>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8" name="Straight Connector 7"/>
          <p:cNvCxnSpPr/>
          <p:nvPr userDrawn="1"/>
        </p:nvCxnSpPr>
        <p:spPr>
          <a:xfrm>
            <a:off x="430276" y="332656"/>
            <a:ext cx="114480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3" hasCustomPrompt="1"/>
          </p:nvPr>
        </p:nvSpPr>
        <p:spPr>
          <a:xfrm>
            <a:off x="4323725" y="1600201"/>
            <a:ext cx="3552395"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0" name="Straight Connector 9"/>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1913243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accent1"/>
                </a:solidFill>
              </a:defRPr>
            </a:lvl1pPr>
          </a:lstStyle>
          <a:p>
            <a:r>
              <a:rPr lang="en-US" dirty="0"/>
              <a:t>Click to edit title</a:t>
            </a:r>
            <a:endParaRPr lang="en-GB" dirty="0"/>
          </a:p>
        </p:txBody>
      </p:sp>
      <p:sp>
        <p:nvSpPr>
          <p:cNvPr id="3" name="Text Placeholder 2"/>
          <p:cNvSpPr>
            <a:spLocks noGrp="1"/>
          </p:cNvSpPr>
          <p:nvPr>
            <p:ph type="body" idx="1" hasCustomPrompt="1"/>
          </p:nvPr>
        </p:nvSpPr>
        <p:spPr>
          <a:xfrm>
            <a:off x="609600" y="1535113"/>
            <a:ext cx="5386917" cy="639762"/>
          </a:xfrm>
        </p:spPr>
        <p:txBody>
          <a:bodyPr anchor="b">
            <a:noAutofit/>
          </a:bodyPr>
          <a:lstStyle>
            <a:lvl1pPr marL="0" indent="0">
              <a:buNone/>
              <a:defRPr sz="2400" b="0" cap="all" baseline="0">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text</a:t>
            </a:r>
          </a:p>
        </p:txBody>
      </p:sp>
      <p:sp>
        <p:nvSpPr>
          <p:cNvPr id="4" name="Content Placeholder 3"/>
          <p:cNvSpPr>
            <a:spLocks noGrp="1"/>
          </p:cNvSpPr>
          <p:nvPr>
            <p:ph sz="half" idx="2" hasCustomPrompt="1"/>
          </p:nvPr>
        </p:nvSpPr>
        <p:spPr>
          <a:xfrm>
            <a:off x="609600" y="2174875"/>
            <a:ext cx="5386917" cy="3951288"/>
          </a:xfrm>
        </p:spPr>
        <p:txBody>
          <a:bodyPr>
            <a:no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hasCustomPrompt="1"/>
          </p:nvPr>
        </p:nvSpPr>
        <p:spPr>
          <a:xfrm>
            <a:off x="6193368" y="1535113"/>
            <a:ext cx="5389033" cy="639762"/>
          </a:xfrm>
        </p:spPr>
        <p:txBody>
          <a:bodyPr anchor="b">
            <a:noAutofit/>
          </a:bodyPr>
          <a:lstStyle>
            <a:lvl1pPr marL="0" indent="0">
              <a:buNone/>
              <a:defRPr sz="2400" b="0" cap="all" baseline="0">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text</a:t>
            </a:r>
          </a:p>
        </p:txBody>
      </p:sp>
      <p:sp>
        <p:nvSpPr>
          <p:cNvPr id="6" name="Content Placeholder 5"/>
          <p:cNvSpPr>
            <a:spLocks noGrp="1"/>
          </p:cNvSpPr>
          <p:nvPr>
            <p:ph sz="quarter" idx="4" hasCustomPrompt="1"/>
          </p:nvPr>
        </p:nvSpPr>
        <p:spPr>
          <a:xfrm>
            <a:off x="6193368" y="2174875"/>
            <a:ext cx="5389033" cy="3951288"/>
          </a:xfrm>
        </p:spPr>
        <p:txBody>
          <a:bodyPr>
            <a:no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p:cNvSpPr>
            <a:spLocks noGrp="1"/>
          </p:cNvSpPr>
          <p:nvPr>
            <p:ph type="dt" sz="half" idx="10"/>
          </p:nvPr>
        </p:nvSpPr>
        <p:spPr/>
        <p:txBody>
          <a:bodyPr>
            <a:noAutofit/>
          </a:bodyPr>
          <a:lstStyle/>
          <a:p>
            <a:fld id="{F619D96D-24F6-4DCF-B187-905F2CDEB22B}" type="datetime4">
              <a:rPr lang="en-GB" smtClean="0"/>
              <a:pPr/>
              <a:t>05 June 2017</a:t>
            </a:fld>
            <a:endParaRPr lang="en-GB"/>
          </a:p>
        </p:txBody>
      </p:sp>
      <p:sp>
        <p:nvSpPr>
          <p:cNvPr id="8" name="Footer Placeholder 7"/>
          <p:cNvSpPr>
            <a:spLocks noGrp="1"/>
          </p:cNvSpPr>
          <p:nvPr>
            <p:ph type="ftr" sz="quarter" idx="11"/>
          </p:nvPr>
        </p:nvSpPr>
        <p:spPr/>
        <p:txBody>
          <a:bodyPr>
            <a:noAutofit/>
          </a:bodyPr>
          <a:lstStyle/>
          <a:p>
            <a:r>
              <a:rPr lang="en-GB"/>
              <a:t>Company presented to</a:t>
            </a:r>
          </a:p>
        </p:txBody>
      </p:sp>
      <p:sp>
        <p:nvSpPr>
          <p:cNvPr id="9" name="Slide Number Placeholder 8"/>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10" name="Straight Connector 9"/>
          <p:cNvCxnSpPr/>
          <p:nvPr userDrawn="1"/>
        </p:nvCxnSpPr>
        <p:spPr>
          <a:xfrm>
            <a:off x="430276" y="332656"/>
            <a:ext cx="1144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3713963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accent1"/>
                </a:solidFill>
              </a:defRPr>
            </a:lvl1pPr>
          </a:lstStyle>
          <a:p>
            <a:r>
              <a:rPr lang="en-US" dirty="0"/>
              <a:t>Click to edit title</a:t>
            </a:r>
            <a:endParaRPr lang="en-GB" dirty="0"/>
          </a:p>
        </p:txBody>
      </p:sp>
      <p:sp>
        <p:nvSpPr>
          <p:cNvPr id="3" name="Date Placeholder 2"/>
          <p:cNvSpPr>
            <a:spLocks noGrp="1"/>
          </p:cNvSpPr>
          <p:nvPr>
            <p:ph type="dt" sz="half" idx="10"/>
          </p:nvPr>
        </p:nvSpPr>
        <p:spPr/>
        <p:txBody>
          <a:bodyPr>
            <a:noAutofit/>
          </a:bodyPr>
          <a:lstStyle/>
          <a:p>
            <a:fld id="{863CD371-9BD5-41EB-9960-E3A32BE7DEE7}" type="datetime4">
              <a:rPr lang="en-GB" smtClean="0"/>
              <a:pPr/>
              <a:t>05 June 2017</a:t>
            </a:fld>
            <a:endParaRPr lang="en-GB"/>
          </a:p>
        </p:txBody>
      </p:sp>
      <p:sp>
        <p:nvSpPr>
          <p:cNvPr id="4" name="Footer Placeholder 3"/>
          <p:cNvSpPr>
            <a:spLocks noGrp="1"/>
          </p:cNvSpPr>
          <p:nvPr>
            <p:ph type="ftr" sz="quarter" idx="11"/>
          </p:nvPr>
        </p:nvSpPr>
        <p:spPr/>
        <p:txBody>
          <a:bodyPr>
            <a:noAutofit/>
          </a:bodyPr>
          <a:lstStyle/>
          <a:p>
            <a:r>
              <a:rPr lang="en-GB"/>
              <a:t>Company presented to</a:t>
            </a:r>
          </a:p>
        </p:txBody>
      </p:sp>
      <p:sp>
        <p:nvSpPr>
          <p:cNvPr id="5" name="Slide Number Placeholder 4"/>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6" name="Straight Connector 5"/>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877135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98694" y="446496"/>
            <a:ext cx="2532943" cy="246200"/>
          </a:xfrm>
        </p:spPr>
        <p:txBody>
          <a:bodyPr>
            <a:noAutofit/>
          </a:bodyPr>
          <a:lstStyle>
            <a:lvl1pPr algn="l">
              <a:defRPr/>
            </a:lvl1pPr>
          </a:lstStyle>
          <a:p>
            <a:fld id="{885E48F2-4870-4197-B6A2-33DE3C17E724}" type="datetime4">
              <a:rPr lang="en-GB" smtClean="0"/>
              <a:pPr/>
              <a:t>05 June 2017</a:t>
            </a:fld>
            <a:endParaRPr lang="en-GB"/>
          </a:p>
        </p:txBody>
      </p:sp>
      <p:sp>
        <p:nvSpPr>
          <p:cNvPr id="3" name="Footer Placeholder 2"/>
          <p:cNvSpPr>
            <a:spLocks noGrp="1"/>
          </p:cNvSpPr>
          <p:nvPr>
            <p:ph type="ftr" sz="quarter" idx="11"/>
          </p:nvPr>
        </p:nvSpPr>
        <p:spPr>
          <a:xfrm>
            <a:off x="2831637" y="443264"/>
            <a:ext cx="8228992" cy="249432"/>
          </a:xfrm>
        </p:spPr>
        <p:txBody>
          <a:bodyPr>
            <a:noAutofit/>
          </a:bodyPr>
          <a:lstStyle>
            <a:lvl1pPr algn="l">
              <a:defRPr/>
            </a:lvl1pPr>
          </a:lstStyle>
          <a:p>
            <a:r>
              <a:rPr lang="en-GB"/>
              <a:t>Company presented to</a:t>
            </a:r>
          </a:p>
        </p:txBody>
      </p:sp>
      <p:sp>
        <p:nvSpPr>
          <p:cNvPr id="4" name="Slide Number Placeholder 3"/>
          <p:cNvSpPr>
            <a:spLocks noGrp="1"/>
          </p:cNvSpPr>
          <p:nvPr>
            <p:ph type="sldNum" sz="quarter" idx="12"/>
          </p:nvPr>
        </p:nvSpPr>
        <p:spPr/>
        <p:txBody>
          <a:bodyPr>
            <a:noAutofit/>
          </a:bodyPr>
          <a:lstStyle/>
          <a:p>
            <a:fld id="{F9E5DE35-AF6B-47BE-BEAE-F2F47997D05C}" type="slidenum">
              <a:rPr lang="en-GB" smtClean="0"/>
              <a:pPr/>
              <a:t>‹N›</a:t>
            </a:fld>
            <a:endParaRPr lang="en-GB"/>
          </a:p>
        </p:txBody>
      </p:sp>
    </p:spTree>
    <p:extLst>
      <p:ext uri="{BB962C8B-B14F-4D97-AF65-F5344CB8AC3E}">
        <p14:creationId xmlns:p14="http://schemas.microsoft.com/office/powerpoint/2010/main" xmlns="" val="11584711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98694" y="446496"/>
            <a:ext cx="2532943" cy="246200"/>
          </a:xfrm>
        </p:spPr>
        <p:txBody>
          <a:bodyPr>
            <a:noAutofit/>
          </a:bodyPr>
          <a:lstStyle>
            <a:lvl1pPr algn="l">
              <a:defRPr/>
            </a:lvl1pPr>
          </a:lstStyle>
          <a:p>
            <a:fld id="{885E48F2-4870-4197-B6A2-33DE3C17E724}" type="datetime4">
              <a:rPr lang="en-GB" smtClean="0"/>
              <a:pPr/>
              <a:t>05 June 2017</a:t>
            </a:fld>
            <a:endParaRPr lang="en-GB"/>
          </a:p>
        </p:txBody>
      </p:sp>
      <p:sp>
        <p:nvSpPr>
          <p:cNvPr id="3" name="Footer Placeholder 2"/>
          <p:cNvSpPr>
            <a:spLocks noGrp="1"/>
          </p:cNvSpPr>
          <p:nvPr>
            <p:ph type="ftr" sz="quarter" idx="11"/>
          </p:nvPr>
        </p:nvSpPr>
        <p:spPr>
          <a:xfrm>
            <a:off x="2831637" y="443264"/>
            <a:ext cx="8228992" cy="249432"/>
          </a:xfrm>
        </p:spPr>
        <p:txBody>
          <a:bodyPr>
            <a:noAutofit/>
          </a:bodyPr>
          <a:lstStyle>
            <a:lvl1pPr algn="l">
              <a:defRPr/>
            </a:lvl1pPr>
          </a:lstStyle>
          <a:p>
            <a:r>
              <a:rPr lang="en-GB"/>
              <a:t>Company presented to</a:t>
            </a:r>
          </a:p>
        </p:txBody>
      </p:sp>
      <p:sp>
        <p:nvSpPr>
          <p:cNvPr id="4" name="Slide Number Placeholder 3"/>
          <p:cNvSpPr>
            <a:spLocks noGrp="1"/>
          </p:cNvSpPr>
          <p:nvPr>
            <p:ph type="sldNum" sz="quarter" idx="12"/>
          </p:nvPr>
        </p:nvSpPr>
        <p:spPr/>
        <p:txBody>
          <a:bodyPr>
            <a:noAutofit/>
          </a:bodyPr>
          <a:lstStyle/>
          <a:p>
            <a:fld id="{F9E5DE35-AF6B-47BE-BEAE-F2F47997D05C}" type="slidenum">
              <a:rPr lang="en-GB" smtClean="0"/>
              <a:pPr/>
              <a:t>‹N›</a:t>
            </a:fld>
            <a:endParaRPr lang="en-GB"/>
          </a:p>
        </p:txBody>
      </p:sp>
      <p:sp>
        <p:nvSpPr>
          <p:cNvPr id="6" name="Title 1"/>
          <p:cNvSpPr>
            <a:spLocks noGrp="1"/>
          </p:cNvSpPr>
          <p:nvPr>
            <p:ph type="ctrTitle" hasCustomPrompt="1"/>
          </p:nvPr>
        </p:nvSpPr>
        <p:spPr>
          <a:xfrm>
            <a:off x="281413" y="2204865"/>
            <a:ext cx="10363200" cy="1470025"/>
          </a:xfrm>
        </p:spPr>
        <p:txBody>
          <a:bodyPr>
            <a:noAutofit/>
          </a:bodyPr>
          <a:lstStyle>
            <a:lvl1pPr algn="l">
              <a:defRPr sz="4400" cap="all" baseline="0">
                <a:latin typeface="+mj-lt"/>
              </a:defRPr>
            </a:lvl1pPr>
          </a:lstStyle>
          <a:p>
            <a:r>
              <a:rPr lang="en-US" dirty="0"/>
              <a:t>Click to edit divider text</a:t>
            </a:r>
            <a:endParaRPr lang="en-GB" dirty="0"/>
          </a:p>
        </p:txBody>
      </p:sp>
    </p:spTree>
    <p:extLst>
      <p:ext uri="{BB962C8B-B14F-4D97-AF65-F5344CB8AC3E}">
        <p14:creationId xmlns:p14="http://schemas.microsoft.com/office/powerpoint/2010/main" xmlns="" val="18562649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Embossed)">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xmlns="" val="0"/>
              </a:ext>
            </a:extLst>
          </a:blip>
          <a:srcRect l="2863" r="2863"/>
          <a:stretch/>
        </p:blipFill>
        <p:spPr bwMode="hidden">
          <a:xfrm>
            <a:off x="-1" y="0"/>
            <a:ext cx="12192001" cy="6858000"/>
          </a:xfrm>
          <a:prstGeom prst="rect">
            <a:avLst/>
          </a:prstGeom>
        </p:spPr>
      </p:pic>
      <p:sp>
        <p:nvSpPr>
          <p:cNvPr id="2" name="Date Placeholder 1"/>
          <p:cNvSpPr>
            <a:spLocks noGrp="1"/>
          </p:cNvSpPr>
          <p:nvPr>
            <p:ph type="dt" sz="half" idx="10"/>
          </p:nvPr>
        </p:nvSpPr>
        <p:spPr>
          <a:xfrm>
            <a:off x="298694" y="446496"/>
            <a:ext cx="2532943" cy="246200"/>
          </a:xfrm>
        </p:spPr>
        <p:txBody>
          <a:bodyPr>
            <a:noAutofit/>
          </a:bodyPr>
          <a:lstStyle>
            <a:lvl1pPr algn="l">
              <a:defRPr/>
            </a:lvl1pPr>
          </a:lstStyle>
          <a:p>
            <a:fld id="{885E48F2-4870-4197-B6A2-33DE3C17E724}" type="datetime4">
              <a:rPr lang="en-GB" smtClean="0"/>
              <a:pPr/>
              <a:t>05 June 2017</a:t>
            </a:fld>
            <a:endParaRPr lang="en-GB"/>
          </a:p>
        </p:txBody>
      </p:sp>
      <p:sp>
        <p:nvSpPr>
          <p:cNvPr id="3" name="Footer Placeholder 2"/>
          <p:cNvSpPr>
            <a:spLocks noGrp="1"/>
          </p:cNvSpPr>
          <p:nvPr>
            <p:ph type="ftr" sz="quarter" idx="11"/>
          </p:nvPr>
        </p:nvSpPr>
        <p:spPr>
          <a:xfrm>
            <a:off x="2831637" y="443264"/>
            <a:ext cx="8228992" cy="249432"/>
          </a:xfrm>
        </p:spPr>
        <p:txBody>
          <a:bodyPr>
            <a:noAutofit/>
          </a:bodyPr>
          <a:lstStyle>
            <a:lvl1pPr algn="l">
              <a:defRPr/>
            </a:lvl1pPr>
          </a:lstStyle>
          <a:p>
            <a:r>
              <a:rPr lang="en-GB"/>
              <a:t>Company presented to</a:t>
            </a:r>
          </a:p>
        </p:txBody>
      </p:sp>
      <p:sp>
        <p:nvSpPr>
          <p:cNvPr id="4" name="Slide Number Placeholder 3"/>
          <p:cNvSpPr>
            <a:spLocks noGrp="1"/>
          </p:cNvSpPr>
          <p:nvPr>
            <p:ph type="sldNum" sz="quarter" idx="12"/>
          </p:nvPr>
        </p:nvSpPr>
        <p:spPr/>
        <p:txBody>
          <a:bodyPr>
            <a:noAutofit/>
          </a:bodyPr>
          <a:lstStyle/>
          <a:p>
            <a:fld id="{F9E5DE35-AF6B-47BE-BEAE-F2F47997D05C}" type="slidenum">
              <a:rPr lang="en-GB" smtClean="0"/>
              <a:pPr/>
              <a:t>‹N›</a:t>
            </a:fld>
            <a:endParaRPr lang="en-GB"/>
          </a:p>
        </p:txBody>
      </p:sp>
      <p:sp>
        <p:nvSpPr>
          <p:cNvPr id="6" name="Title 1"/>
          <p:cNvSpPr>
            <a:spLocks noGrp="1"/>
          </p:cNvSpPr>
          <p:nvPr>
            <p:ph type="ctrTitle" hasCustomPrompt="1"/>
          </p:nvPr>
        </p:nvSpPr>
        <p:spPr>
          <a:xfrm>
            <a:off x="281413" y="2204865"/>
            <a:ext cx="10363200" cy="1470025"/>
          </a:xfrm>
        </p:spPr>
        <p:txBody>
          <a:bodyPr>
            <a:noAutofit/>
          </a:bodyPr>
          <a:lstStyle>
            <a:lvl1pPr algn="l">
              <a:defRPr sz="4400" cap="all" baseline="0">
                <a:latin typeface="+mj-lt"/>
              </a:defRPr>
            </a:lvl1pPr>
          </a:lstStyle>
          <a:p>
            <a:r>
              <a:rPr lang="en-US" dirty="0"/>
              <a:t>Click to edit divider text</a:t>
            </a:r>
            <a:endParaRPr lang="en-GB" dirty="0"/>
          </a:p>
        </p:txBody>
      </p:sp>
    </p:spTree>
    <p:extLst>
      <p:ext uri="{BB962C8B-B14F-4D97-AF65-F5344CB8AC3E}">
        <p14:creationId xmlns:p14="http://schemas.microsoft.com/office/powerpoint/2010/main" xmlns="" val="25171721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766733" y="1700809"/>
            <a:ext cx="6815667" cy="4425355"/>
          </a:xfrm>
        </p:spPr>
        <p:txBody>
          <a:bodyPr>
            <a:noAutofit/>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hasCustomPrompt="1"/>
          </p:nvPr>
        </p:nvSpPr>
        <p:spPr>
          <a:xfrm>
            <a:off x="299937" y="2315692"/>
            <a:ext cx="4011084" cy="2697163"/>
          </a:xfrm>
        </p:spPr>
        <p:txBody>
          <a:bodyPr>
            <a:no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caption</a:t>
            </a:r>
          </a:p>
        </p:txBody>
      </p:sp>
      <p:sp>
        <p:nvSpPr>
          <p:cNvPr id="5" name="Date Placeholder 4"/>
          <p:cNvSpPr>
            <a:spLocks noGrp="1"/>
          </p:cNvSpPr>
          <p:nvPr>
            <p:ph type="dt" sz="half" idx="10"/>
          </p:nvPr>
        </p:nvSpPr>
        <p:spPr/>
        <p:txBody>
          <a:bodyPr>
            <a:noAutofit/>
          </a:bodyPr>
          <a:lstStyle/>
          <a:p>
            <a:fld id="{F91356A5-6962-4648-B367-0A615C07BE50}" type="datetime4">
              <a:rPr lang="en-GB" smtClean="0"/>
              <a:pPr/>
              <a:t>05 June 2017</a:t>
            </a:fld>
            <a:endParaRPr lang="en-GB"/>
          </a:p>
        </p:txBody>
      </p:sp>
      <p:sp>
        <p:nvSpPr>
          <p:cNvPr id="6" name="Footer Placeholder 5"/>
          <p:cNvSpPr>
            <a:spLocks noGrp="1"/>
          </p:cNvSpPr>
          <p:nvPr>
            <p:ph type="ftr" sz="quarter" idx="11"/>
          </p:nvPr>
        </p:nvSpPr>
        <p:spPr/>
        <p:txBody>
          <a:bodyPr>
            <a:noAutofit/>
          </a:bodyPr>
          <a:lstStyle/>
          <a:p>
            <a:r>
              <a:rPr lang="en-GB"/>
              <a:t>Company presented to</a:t>
            </a:r>
          </a:p>
        </p:txBody>
      </p:sp>
      <p:sp>
        <p:nvSpPr>
          <p:cNvPr id="7" name="Slide Number Placeholder 6"/>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8" name="Straight Connector 7"/>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itle 1"/>
          <p:cNvSpPr>
            <a:spLocks noGrp="1"/>
          </p:cNvSpPr>
          <p:nvPr>
            <p:ph type="title" hasCustomPrompt="1"/>
          </p:nvPr>
        </p:nvSpPr>
        <p:spPr>
          <a:xfrm>
            <a:off x="313782" y="1709720"/>
            <a:ext cx="4011084" cy="592248"/>
          </a:xfrm>
        </p:spPr>
        <p:txBody>
          <a:bodyPr anchor="t">
            <a:noAutofit/>
          </a:bodyPr>
          <a:lstStyle>
            <a:lvl1pPr algn="l">
              <a:defRPr sz="2000" b="0" cap="all" baseline="0">
                <a:solidFill>
                  <a:schemeClr val="accent1"/>
                </a:solidFill>
                <a:latin typeface="+mj-lt"/>
              </a:defRPr>
            </a:lvl1pPr>
          </a:lstStyle>
          <a:p>
            <a:r>
              <a:rPr lang="en-US" dirty="0"/>
              <a:t>Click to edit title</a:t>
            </a:r>
            <a:endParaRPr lang="en-GB" dirty="0"/>
          </a:p>
        </p:txBody>
      </p:sp>
    </p:spTree>
    <p:extLst>
      <p:ext uri="{BB962C8B-B14F-4D97-AF65-F5344CB8AC3E}">
        <p14:creationId xmlns:p14="http://schemas.microsoft.com/office/powerpoint/2010/main" xmlns="" val="13465537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6067" cy="432048"/>
          </a:xfrm>
        </p:spPr>
        <p:txBody>
          <a:bodyPr anchor="t">
            <a:noAutofit/>
          </a:bodyPr>
          <a:lstStyle>
            <a:lvl1pPr algn="l">
              <a:defRPr sz="2800" b="0">
                <a:solidFill>
                  <a:schemeClr val="accent1"/>
                </a:solidFill>
              </a:defRPr>
            </a:lvl1pPr>
          </a:lstStyle>
          <a:p>
            <a:r>
              <a:rPr lang="en-US" dirty="0"/>
              <a:t>Click to edit title</a:t>
            </a:r>
            <a:endParaRPr lang="en-GB" dirty="0"/>
          </a:p>
        </p:txBody>
      </p:sp>
      <p:sp>
        <p:nvSpPr>
          <p:cNvPr id="3" name="Picture Placeholder 2"/>
          <p:cNvSpPr>
            <a:spLocks noGrp="1"/>
          </p:cNvSpPr>
          <p:nvPr>
            <p:ph type="pic" idx="1"/>
          </p:nvPr>
        </p:nvSpPr>
        <p:spPr>
          <a:xfrm>
            <a:off x="2389717" y="1700808"/>
            <a:ext cx="7315200" cy="3026767"/>
          </a:xfrm>
        </p:spPr>
        <p:txBody>
          <a:bodyPr>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5" name="Date Placeholder 4"/>
          <p:cNvSpPr>
            <a:spLocks noGrp="1"/>
          </p:cNvSpPr>
          <p:nvPr>
            <p:ph type="dt" sz="half" idx="10"/>
          </p:nvPr>
        </p:nvSpPr>
        <p:spPr/>
        <p:txBody>
          <a:bodyPr>
            <a:noAutofit/>
          </a:bodyPr>
          <a:lstStyle/>
          <a:p>
            <a:fld id="{88EF30AD-C77E-4C6A-944D-BBA77E1AB443}" type="datetime4">
              <a:rPr lang="en-GB" smtClean="0"/>
              <a:pPr/>
              <a:t>05 June 2017</a:t>
            </a:fld>
            <a:endParaRPr lang="en-GB"/>
          </a:p>
        </p:txBody>
      </p:sp>
      <p:sp>
        <p:nvSpPr>
          <p:cNvPr id="6" name="Footer Placeholder 5"/>
          <p:cNvSpPr>
            <a:spLocks noGrp="1"/>
          </p:cNvSpPr>
          <p:nvPr>
            <p:ph type="ftr" sz="quarter" idx="11"/>
          </p:nvPr>
        </p:nvSpPr>
        <p:spPr/>
        <p:txBody>
          <a:bodyPr>
            <a:noAutofit/>
          </a:bodyPr>
          <a:lstStyle/>
          <a:p>
            <a:r>
              <a:rPr lang="en-GB"/>
              <a:t>Company presented to</a:t>
            </a:r>
          </a:p>
        </p:txBody>
      </p:sp>
      <p:sp>
        <p:nvSpPr>
          <p:cNvPr id="7" name="Slide Number Placeholder 6"/>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8" name="Straight Connector 7"/>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L2"/>
          <p:cNvSpPr>
            <a:spLocks noGrp="1"/>
          </p:cNvSpPr>
          <p:nvPr>
            <p:ph type="body" idx="13" hasCustomPrompt="1"/>
          </p:nvPr>
        </p:nvSpPr>
        <p:spPr>
          <a:xfrm>
            <a:off x="309984" y="880209"/>
            <a:ext cx="11642667" cy="401836"/>
          </a:xfrm>
        </p:spPr>
        <p:txBody>
          <a:bodyPr anchor="b">
            <a:noAutofit/>
          </a:bodyPr>
          <a:lstStyle>
            <a:lvl1pPr marL="0" indent="0">
              <a:buNone/>
              <a:defRPr sz="2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Tree>
    <p:extLst>
      <p:ext uri="{BB962C8B-B14F-4D97-AF65-F5344CB8AC3E}">
        <p14:creationId xmlns:p14="http://schemas.microsoft.com/office/powerpoint/2010/main" xmlns="" val="21285114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ct details">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6067" cy="432048"/>
          </a:xfrm>
        </p:spPr>
        <p:txBody>
          <a:bodyPr anchor="t">
            <a:noAutofit/>
          </a:bodyPr>
          <a:lstStyle>
            <a:lvl1pPr algn="l">
              <a:defRPr sz="2800" b="0">
                <a:solidFill>
                  <a:schemeClr val="accent1"/>
                </a:solidFill>
                <a:latin typeface="+mj-lt"/>
              </a:defRPr>
            </a:lvl1pPr>
          </a:lstStyle>
          <a:p>
            <a:r>
              <a:rPr lang="en-US" dirty="0"/>
              <a:t>Click to edit title</a:t>
            </a:r>
            <a:endParaRPr lang="en-GB" dirty="0"/>
          </a:p>
        </p:txBody>
      </p:sp>
      <p:sp>
        <p:nvSpPr>
          <p:cNvPr id="5" name="Date Placeholder 4"/>
          <p:cNvSpPr>
            <a:spLocks noGrp="1"/>
          </p:cNvSpPr>
          <p:nvPr>
            <p:ph type="dt" sz="half" idx="10"/>
          </p:nvPr>
        </p:nvSpPr>
        <p:spPr/>
        <p:txBody>
          <a:bodyPr>
            <a:noAutofit/>
          </a:bodyPr>
          <a:lstStyle/>
          <a:p>
            <a:fld id="{88EF30AD-C77E-4C6A-944D-BBA77E1AB443}" type="datetime4">
              <a:rPr lang="en-GB" smtClean="0"/>
              <a:pPr/>
              <a:t>05 June 2017</a:t>
            </a:fld>
            <a:endParaRPr lang="en-GB"/>
          </a:p>
        </p:txBody>
      </p:sp>
      <p:sp>
        <p:nvSpPr>
          <p:cNvPr id="6" name="Footer Placeholder 5"/>
          <p:cNvSpPr>
            <a:spLocks noGrp="1"/>
          </p:cNvSpPr>
          <p:nvPr>
            <p:ph type="ftr" sz="quarter" idx="11"/>
          </p:nvPr>
        </p:nvSpPr>
        <p:spPr/>
        <p:txBody>
          <a:bodyPr>
            <a:noAutofit/>
          </a:bodyPr>
          <a:lstStyle/>
          <a:p>
            <a:r>
              <a:rPr lang="en-GB"/>
              <a:t>Company presented to</a:t>
            </a:r>
          </a:p>
        </p:txBody>
      </p:sp>
      <p:sp>
        <p:nvSpPr>
          <p:cNvPr id="7" name="Slide Number Placeholder 6"/>
          <p:cNvSpPr>
            <a:spLocks noGrp="1"/>
          </p:cNvSpPr>
          <p:nvPr>
            <p:ph type="sldNum" sz="quarter" idx="12"/>
          </p:nvPr>
        </p:nvSpPr>
        <p:spPr/>
        <p:txBody>
          <a:bodyPr>
            <a:noAutofit/>
          </a:bodyPr>
          <a:lstStyle/>
          <a:p>
            <a:fld id="{F9E5DE35-AF6B-47BE-BEAE-F2F47997D05C}" type="slidenum">
              <a:rPr lang="en-GB" smtClean="0"/>
              <a:pPr/>
              <a:t>‹N›</a:t>
            </a:fld>
            <a:endParaRPr lang="en-GB"/>
          </a:p>
        </p:txBody>
      </p:sp>
      <p:sp>
        <p:nvSpPr>
          <p:cNvPr id="12" name="Picture4"/>
          <p:cNvSpPr>
            <a:spLocks noGrp="1" noChangeAspect="1"/>
          </p:cNvSpPr>
          <p:nvPr>
            <p:ph type="pic" sz="quarter" idx="17" hasCustomPrompt="1"/>
          </p:nvPr>
        </p:nvSpPr>
        <p:spPr>
          <a:xfrm>
            <a:off x="431800" y="3966214"/>
            <a:ext cx="1983681" cy="1002437"/>
          </a:xfrm>
          <a:prstGeom prst="rect">
            <a:avLst/>
          </a:prstGeom>
        </p:spPr>
        <p:txBody>
          <a:bodyPr>
            <a:noAutofit/>
          </a:bodyPr>
          <a:lstStyle>
            <a:lvl1pPr marL="0" indent="0">
              <a:buNone/>
              <a:defRPr sz="1400" cap="none" baseline="0">
                <a:solidFill>
                  <a:schemeClr val="tx1"/>
                </a:solidFill>
                <a:latin typeface="+mn-lt"/>
              </a:defRPr>
            </a:lvl1pPr>
          </a:lstStyle>
          <a:p>
            <a:r>
              <a:rPr lang="en-US" dirty="0"/>
              <a:t>Click icon to add photo</a:t>
            </a:r>
          </a:p>
        </p:txBody>
      </p:sp>
      <p:sp>
        <p:nvSpPr>
          <p:cNvPr id="10" name="Picture3"/>
          <p:cNvSpPr>
            <a:spLocks noGrp="1" noChangeAspect="1"/>
          </p:cNvSpPr>
          <p:nvPr>
            <p:ph type="pic" sz="quarter" idx="15" hasCustomPrompt="1"/>
          </p:nvPr>
        </p:nvSpPr>
        <p:spPr>
          <a:xfrm>
            <a:off x="431800" y="2797507"/>
            <a:ext cx="1983681" cy="1002437"/>
          </a:xfrm>
          <a:prstGeom prst="rect">
            <a:avLst/>
          </a:prstGeom>
        </p:spPr>
        <p:txBody>
          <a:bodyPr>
            <a:noAutofit/>
          </a:bodyPr>
          <a:lstStyle>
            <a:lvl1pPr marL="0" indent="0">
              <a:buNone/>
              <a:defRPr sz="1400" cap="none" baseline="0">
                <a:solidFill>
                  <a:schemeClr val="tx1"/>
                </a:solidFill>
                <a:latin typeface="+mn-lt"/>
              </a:defRPr>
            </a:lvl1pPr>
          </a:lstStyle>
          <a:p>
            <a:r>
              <a:rPr lang="en-US" dirty="0"/>
              <a:t>Click icon to add photo</a:t>
            </a:r>
          </a:p>
        </p:txBody>
      </p:sp>
      <p:sp>
        <p:nvSpPr>
          <p:cNvPr id="8" name="Picture2"/>
          <p:cNvSpPr>
            <a:spLocks noGrp="1" noChangeAspect="1"/>
          </p:cNvSpPr>
          <p:nvPr>
            <p:ph type="pic" sz="quarter" idx="13" hasCustomPrompt="1"/>
          </p:nvPr>
        </p:nvSpPr>
        <p:spPr>
          <a:xfrm>
            <a:off x="431800" y="1628801"/>
            <a:ext cx="1983681" cy="1002437"/>
          </a:xfrm>
          <a:prstGeom prst="rect">
            <a:avLst/>
          </a:prstGeom>
        </p:spPr>
        <p:txBody>
          <a:bodyPr>
            <a:noAutofit/>
          </a:bodyPr>
          <a:lstStyle>
            <a:lvl1pPr marL="0" indent="0">
              <a:buNone/>
              <a:defRPr sz="1400" cap="none" baseline="0">
                <a:solidFill>
                  <a:schemeClr val="tx1"/>
                </a:solidFill>
                <a:latin typeface="+mn-lt"/>
              </a:defRPr>
            </a:lvl1pPr>
          </a:lstStyle>
          <a:p>
            <a:r>
              <a:rPr lang="en-US" dirty="0"/>
              <a:t>Click icon to add photo</a:t>
            </a:r>
          </a:p>
        </p:txBody>
      </p:sp>
      <p:sp>
        <p:nvSpPr>
          <p:cNvPr id="14" name="Picture1"/>
          <p:cNvSpPr>
            <a:spLocks noGrp="1" noChangeAspect="1"/>
          </p:cNvSpPr>
          <p:nvPr>
            <p:ph type="pic" sz="quarter" idx="19" hasCustomPrompt="1"/>
          </p:nvPr>
        </p:nvSpPr>
        <p:spPr>
          <a:xfrm>
            <a:off x="431372" y="5129312"/>
            <a:ext cx="1983681" cy="1002437"/>
          </a:xfrm>
          <a:prstGeom prst="rect">
            <a:avLst/>
          </a:prstGeom>
        </p:spPr>
        <p:txBody>
          <a:bodyPr>
            <a:noAutofit/>
          </a:bodyPr>
          <a:lstStyle>
            <a:lvl1pPr marL="0" indent="0">
              <a:buNone/>
              <a:defRPr sz="1400" cap="none" baseline="0">
                <a:solidFill>
                  <a:schemeClr val="tx1"/>
                </a:solidFill>
                <a:latin typeface="+mn-lt"/>
              </a:defRPr>
            </a:lvl1pPr>
          </a:lstStyle>
          <a:p>
            <a:r>
              <a:rPr lang="en-US" dirty="0"/>
              <a:t>Click icon to add photo</a:t>
            </a:r>
          </a:p>
        </p:txBody>
      </p:sp>
      <p:sp>
        <p:nvSpPr>
          <p:cNvPr id="15" name="Text1"/>
          <p:cNvSpPr>
            <a:spLocks noGrp="1"/>
          </p:cNvSpPr>
          <p:nvPr>
            <p:ph type="body" sz="quarter" idx="20" hasCustomPrompt="1"/>
          </p:nvPr>
        </p:nvSpPr>
        <p:spPr>
          <a:xfrm>
            <a:off x="2583483" y="1588340"/>
            <a:ext cx="7256933" cy="544516"/>
          </a:xfrm>
          <a:prstGeom prst="rect">
            <a:avLst/>
          </a:prstGeom>
        </p:spPr>
        <p:txBody>
          <a:bodyPr lIns="0" tIns="0" rIns="0" bIns="0">
            <a:noAutofit/>
          </a:bodyPr>
          <a:lstStyle>
            <a:lvl1pPr marL="0" indent="0">
              <a:buNone/>
              <a:defRPr sz="1400" cap="none" baseline="0">
                <a:solidFill>
                  <a:schemeClr val="tx1"/>
                </a:solidFill>
                <a:latin typeface="+mj-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 Surname</a:t>
            </a:r>
            <a:br>
              <a:rPr lang="en-US" dirty="0"/>
            </a:br>
            <a:r>
              <a:rPr lang="en-US" dirty="0"/>
              <a:t>Position</a:t>
            </a:r>
          </a:p>
        </p:txBody>
      </p:sp>
      <p:sp>
        <p:nvSpPr>
          <p:cNvPr id="16" name="Text2"/>
          <p:cNvSpPr>
            <a:spLocks noGrp="1"/>
          </p:cNvSpPr>
          <p:nvPr>
            <p:ph type="body" sz="quarter" idx="21" hasCustomPrompt="1"/>
          </p:nvPr>
        </p:nvSpPr>
        <p:spPr>
          <a:xfrm>
            <a:off x="2575974" y="2178655"/>
            <a:ext cx="7256933" cy="497252"/>
          </a:xfrm>
          <a:prstGeom prst="rect">
            <a:avLst/>
          </a:prstGeom>
        </p:spPr>
        <p:txBody>
          <a:bodyPr lIns="0" tIns="0" rIns="0" bIns="0">
            <a:noAutofit/>
          </a:bodyPr>
          <a:lstStyle>
            <a:lvl1pPr marL="0" indent="0">
              <a:buNone/>
              <a:defRPr sz="1400" cap="none" baseline="0">
                <a:solidFill>
                  <a:schemeClr val="tx1"/>
                </a:solidFill>
                <a:latin typeface="+mn-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name.surname@mishcon.com</a:t>
            </a:r>
            <a:br>
              <a:rPr lang="en-US" dirty="0"/>
            </a:br>
            <a:r>
              <a:rPr lang="en-US" dirty="0"/>
              <a:t>DDI: +44 20 XXXX </a:t>
            </a:r>
            <a:r>
              <a:rPr lang="en-US" dirty="0" err="1"/>
              <a:t>XXXX</a:t>
            </a:r>
            <a:endParaRPr lang="en-US" dirty="0"/>
          </a:p>
        </p:txBody>
      </p:sp>
      <p:sp>
        <p:nvSpPr>
          <p:cNvPr id="23" name="Text3"/>
          <p:cNvSpPr>
            <a:spLocks noGrp="1"/>
          </p:cNvSpPr>
          <p:nvPr>
            <p:ph type="body" sz="quarter" idx="22" hasCustomPrompt="1"/>
          </p:nvPr>
        </p:nvSpPr>
        <p:spPr>
          <a:xfrm>
            <a:off x="2551115" y="2734309"/>
            <a:ext cx="7256933" cy="575333"/>
          </a:xfrm>
          <a:prstGeom prst="rect">
            <a:avLst/>
          </a:prstGeom>
        </p:spPr>
        <p:txBody>
          <a:bodyPr lIns="0" tIns="0" rIns="0" bIns="0">
            <a:noAutofit/>
          </a:bodyPr>
          <a:lstStyle>
            <a:lvl1pPr marL="0" indent="0">
              <a:buNone/>
              <a:defRPr sz="1400" cap="none" baseline="0">
                <a:solidFill>
                  <a:schemeClr val="tx1"/>
                </a:solidFill>
                <a:latin typeface="+mj-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 Surname</a:t>
            </a:r>
            <a:br>
              <a:rPr lang="en-US" dirty="0"/>
            </a:br>
            <a:r>
              <a:rPr lang="en-US" dirty="0"/>
              <a:t>Position</a:t>
            </a:r>
          </a:p>
        </p:txBody>
      </p:sp>
      <p:sp>
        <p:nvSpPr>
          <p:cNvPr id="24" name="Text4"/>
          <p:cNvSpPr>
            <a:spLocks noGrp="1"/>
          </p:cNvSpPr>
          <p:nvPr>
            <p:ph type="body" sz="quarter" idx="23" hasCustomPrompt="1"/>
          </p:nvPr>
        </p:nvSpPr>
        <p:spPr>
          <a:xfrm>
            <a:off x="2543606" y="3324624"/>
            <a:ext cx="7256933" cy="497252"/>
          </a:xfrm>
          <a:prstGeom prst="rect">
            <a:avLst/>
          </a:prstGeom>
        </p:spPr>
        <p:txBody>
          <a:bodyPr lIns="0" tIns="0" rIns="0" bIns="0">
            <a:noAutofit/>
          </a:bodyPr>
          <a:lstStyle>
            <a:lvl1pPr marL="0" indent="0">
              <a:buNone/>
              <a:defRPr sz="1400" cap="none" baseline="0">
                <a:solidFill>
                  <a:schemeClr val="tx1"/>
                </a:solidFill>
                <a:latin typeface="+mn-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name.surname@mishcon.com</a:t>
            </a:r>
            <a:br>
              <a:rPr lang="en-US" dirty="0"/>
            </a:br>
            <a:r>
              <a:rPr lang="en-US" dirty="0"/>
              <a:t>DDI: +44 20 XXXX </a:t>
            </a:r>
            <a:r>
              <a:rPr lang="en-US" dirty="0" err="1"/>
              <a:t>XXXX</a:t>
            </a:r>
            <a:endParaRPr lang="en-US" dirty="0"/>
          </a:p>
        </p:txBody>
      </p:sp>
      <p:sp>
        <p:nvSpPr>
          <p:cNvPr id="25" name="Text5"/>
          <p:cNvSpPr>
            <a:spLocks noGrp="1"/>
          </p:cNvSpPr>
          <p:nvPr>
            <p:ph type="body" sz="quarter" idx="24" hasCustomPrompt="1"/>
          </p:nvPr>
        </p:nvSpPr>
        <p:spPr>
          <a:xfrm>
            <a:off x="2551115" y="3934169"/>
            <a:ext cx="7256933" cy="574951"/>
          </a:xfrm>
          <a:prstGeom prst="rect">
            <a:avLst/>
          </a:prstGeom>
        </p:spPr>
        <p:txBody>
          <a:bodyPr lIns="0" tIns="0" rIns="0" bIns="0">
            <a:noAutofit/>
          </a:bodyPr>
          <a:lstStyle>
            <a:lvl1pPr marL="0" indent="0">
              <a:buNone/>
              <a:defRPr sz="1400" cap="none" baseline="0">
                <a:solidFill>
                  <a:schemeClr val="tx1"/>
                </a:solidFill>
                <a:latin typeface="+mj-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 Surname</a:t>
            </a:r>
            <a:br>
              <a:rPr lang="en-US" dirty="0"/>
            </a:br>
            <a:r>
              <a:rPr lang="en-US" dirty="0"/>
              <a:t>Position</a:t>
            </a:r>
          </a:p>
        </p:txBody>
      </p:sp>
      <p:sp>
        <p:nvSpPr>
          <p:cNvPr id="26" name="Text6"/>
          <p:cNvSpPr>
            <a:spLocks noGrp="1"/>
          </p:cNvSpPr>
          <p:nvPr>
            <p:ph type="body" sz="quarter" idx="25" hasCustomPrompt="1"/>
          </p:nvPr>
        </p:nvSpPr>
        <p:spPr>
          <a:xfrm>
            <a:off x="2543606" y="4516392"/>
            <a:ext cx="7256933" cy="497252"/>
          </a:xfrm>
          <a:prstGeom prst="rect">
            <a:avLst/>
          </a:prstGeom>
        </p:spPr>
        <p:txBody>
          <a:bodyPr lIns="0" tIns="0" rIns="0" bIns="0">
            <a:noAutofit/>
          </a:bodyPr>
          <a:lstStyle>
            <a:lvl1pPr marL="0" indent="0">
              <a:buNone/>
              <a:defRPr sz="1400" cap="none" baseline="0">
                <a:solidFill>
                  <a:schemeClr val="tx1"/>
                </a:solidFill>
                <a:latin typeface="+mn-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name.surname@mishcon.com</a:t>
            </a:r>
            <a:br>
              <a:rPr lang="en-US" dirty="0"/>
            </a:br>
            <a:r>
              <a:rPr lang="en-US" dirty="0"/>
              <a:t>DDI: +44 20 XXXX </a:t>
            </a:r>
            <a:r>
              <a:rPr lang="en-US" dirty="0" err="1"/>
              <a:t>XXXX</a:t>
            </a:r>
            <a:endParaRPr lang="en-US" dirty="0"/>
          </a:p>
        </p:txBody>
      </p:sp>
      <p:sp>
        <p:nvSpPr>
          <p:cNvPr id="27" name="Text7"/>
          <p:cNvSpPr>
            <a:spLocks noGrp="1"/>
          </p:cNvSpPr>
          <p:nvPr>
            <p:ph type="body" sz="quarter" idx="26" hasCustomPrompt="1"/>
          </p:nvPr>
        </p:nvSpPr>
        <p:spPr>
          <a:xfrm>
            <a:off x="2543606" y="5093276"/>
            <a:ext cx="7256933" cy="567972"/>
          </a:xfrm>
          <a:prstGeom prst="rect">
            <a:avLst/>
          </a:prstGeom>
        </p:spPr>
        <p:txBody>
          <a:bodyPr lIns="0" tIns="0" rIns="0" bIns="0">
            <a:noAutofit/>
          </a:bodyPr>
          <a:lstStyle>
            <a:lvl1pPr marL="0" indent="0">
              <a:buNone/>
              <a:defRPr sz="1400" cap="none" baseline="0">
                <a:solidFill>
                  <a:schemeClr val="tx1"/>
                </a:solidFill>
                <a:latin typeface="+mj-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 Surname</a:t>
            </a:r>
            <a:br>
              <a:rPr lang="en-US" dirty="0"/>
            </a:br>
            <a:r>
              <a:rPr lang="en-US" dirty="0"/>
              <a:t>Position</a:t>
            </a:r>
          </a:p>
        </p:txBody>
      </p:sp>
      <p:sp>
        <p:nvSpPr>
          <p:cNvPr id="28" name="Text8"/>
          <p:cNvSpPr>
            <a:spLocks noGrp="1"/>
          </p:cNvSpPr>
          <p:nvPr>
            <p:ph type="body" sz="quarter" idx="27" hasCustomPrompt="1"/>
          </p:nvPr>
        </p:nvSpPr>
        <p:spPr>
          <a:xfrm>
            <a:off x="2536096" y="5675499"/>
            <a:ext cx="7256933" cy="497252"/>
          </a:xfrm>
          <a:prstGeom prst="rect">
            <a:avLst/>
          </a:prstGeom>
        </p:spPr>
        <p:txBody>
          <a:bodyPr lIns="0" tIns="0" rIns="0" bIns="0">
            <a:noAutofit/>
          </a:bodyPr>
          <a:lstStyle>
            <a:lvl1pPr marL="0" indent="0">
              <a:buNone/>
              <a:defRPr sz="1400" cap="none" baseline="0">
                <a:solidFill>
                  <a:schemeClr val="tx1"/>
                </a:solidFill>
                <a:latin typeface="+mn-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name.surname@mishcon.com</a:t>
            </a:r>
            <a:br>
              <a:rPr lang="en-US" dirty="0"/>
            </a:br>
            <a:r>
              <a:rPr lang="en-US" dirty="0"/>
              <a:t>DDI: +44 20 XXXX </a:t>
            </a:r>
            <a:r>
              <a:rPr lang="en-US" dirty="0" err="1"/>
              <a:t>XXXX</a:t>
            </a:r>
            <a:endParaRPr lang="en-US" dirty="0"/>
          </a:p>
        </p:txBody>
      </p:sp>
      <p:cxnSp>
        <p:nvCxnSpPr>
          <p:cNvPr id="19" name="Straight Connector 18"/>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L2"/>
          <p:cNvSpPr>
            <a:spLocks noGrp="1"/>
          </p:cNvSpPr>
          <p:nvPr>
            <p:ph type="body" idx="1" hasCustomPrompt="1"/>
          </p:nvPr>
        </p:nvSpPr>
        <p:spPr>
          <a:xfrm>
            <a:off x="309984" y="880209"/>
            <a:ext cx="11642667" cy="401836"/>
          </a:xfrm>
        </p:spPr>
        <p:txBody>
          <a:bodyPr anchor="b">
            <a:noAutofit/>
          </a:bodyPr>
          <a:lstStyle>
            <a:lvl1pPr marL="0" indent="0">
              <a:buNone/>
              <a:defRPr sz="2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Tree>
    <p:extLst>
      <p:ext uri="{BB962C8B-B14F-4D97-AF65-F5344CB8AC3E}">
        <p14:creationId xmlns:p14="http://schemas.microsoft.com/office/powerpoint/2010/main" xmlns="" val="2354200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247205" cy="495144"/>
          </a:xfrm>
        </p:spPr>
        <p:txBody>
          <a:bodyPr anchor="t">
            <a:noAutofit/>
          </a:bodyPr>
          <a:lstStyle>
            <a:lvl1pPr algn="l">
              <a:defRPr sz="2800" b="0" cap="all" baseline="0">
                <a:solidFill>
                  <a:schemeClr val="accent1"/>
                </a:solidFill>
                <a:latin typeface="+mj-lt"/>
              </a:defRPr>
            </a:lvl1pPr>
          </a:lstStyle>
          <a:p>
            <a:r>
              <a:rPr lang="en-US" dirty="0"/>
              <a:t>Click to edit title</a:t>
            </a:r>
            <a:endParaRPr lang="en-GB" dirty="0"/>
          </a:p>
        </p:txBody>
      </p:sp>
      <p:sp>
        <p:nvSpPr>
          <p:cNvPr id="3" name="TL2"/>
          <p:cNvSpPr>
            <a:spLocks noGrp="1"/>
          </p:cNvSpPr>
          <p:nvPr>
            <p:ph type="body" idx="1" hasCustomPrompt="1"/>
          </p:nvPr>
        </p:nvSpPr>
        <p:spPr>
          <a:xfrm>
            <a:off x="309984" y="880209"/>
            <a:ext cx="11642667" cy="401836"/>
          </a:xfrm>
        </p:spPr>
        <p:txBody>
          <a:bodyPr anchor="b">
            <a:noAutofit/>
          </a:bodyPr>
          <a:lstStyle>
            <a:lvl1pPr marL="0" indent="0">
              <a:buNone/>
              <a:defRPr sz="2800" cap="all"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
        <p:nvSpPr>
          <p:cNvPr id="4" name="Date Placeholder 3"/>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5" name="Footer Placeholder 4"/>
          <p:cNvSpPr>
            <a:spLocks noGrp="1"/>
          </p:cNvSpPr>
          <p:nvPr>
            <p:ph type="ftr" sz="quarter" idx="11"/>
          </p:nvPr>
        </p:nvSpPr>
        <p:spPr/>
        <p:txBody>
          <a:bodyPr>
            <a:noAutofit/>
          </a:bodyPr>
          <a:lstStyle/>
          <a:p>
            <a:endParaRPr lang="en-GB"/>
          </a:p>
        </p:txBody>
      </p:sp>
      <p:sp>
        <p:nvSpPr>
          <p:cNvPr id="6" name="Slide Number Placeholder 5"/>
          <p:cNvSpPr>
            <a:spLocks noGrp="1"/>
          </p:cNvSpPr>
          <p:nvPr>
            <p:ph type="sldNum" sz="quarter" idx="12"/>
          </p:nvPr>
        </p:nvSpPr>
        <p:spPr/>
        <p:txBody>
          <a:bodyPr>
            <a:noAutofit/>
          </a:bodyPr>
          <a:lstStyle/>
          <a:p>
            <a:fld id="{41EDCB5D-ED4B-442E-8871-02CC7DC3731E}" type="slidenum">
              <a:rPr lang="en-GB" smtClean="0"/>
              <a:pPr/>
              <a:t>‹N›</a:t>
            </a:fld>
            <a:endParaRPr lang="en-GB"/>
          </a:p>
        </p:txBody>
      </p:sp>
    </p:spTree>
    <p:extLst>
      <p:ext uri="{BB962C8B-B14F-4D97-AF65-F5344CB8AC3E}">
        <p14:creationId xmlns:p14="http://schemas.microsoft.com/office/powerpoint/2010/main" xmlns="" val="22621609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accent1"/>
                </a:solidFill>
              </a:defRPr>
            </a:lvl1pPr>
          </a:lstStyle>
          <a:p>
            <a:r>
              <a:rPr lang="en-US" dirty="0"/>
              <a:t>Click to edit title</a:t>
            </a:r>
            <a:endParaRPr lang="en-GB" dirty="0"/>
          </a:p>
        </p:txBody>
      </p:sp>
      <p:sp>
        <p:nvSpPr>
          <p:cNvPr id="4" name="Date Placeholder 3"/>
          <p:cNvSpPr>
            <a:spLocks noGrp="1"/>
          </p:cNvSpPr>
          <p:nvPr>
            <p:ph type="dt" sz="half" idx="10"/>
          </p:nvPr>
        </p:nvSpPr>
        <p:spPr/>
        <p:txBody>
          <a:bodyPr>
            <a:noAutofit/>
          </a:bodyPr>
          <a:lstStyle/>
          <a:p>
            <a:fld id="{1CFE1E4D-76AC-443E-BE1C-A3ADA4839DD7}" type="datetime4">
              <a:rPr lang="en-GB" smtClean="0"/>
              <a:pPr/>
              <a:t>05 June 2017</a:t>
            </a:fld>
            <a:endParaRPr lang="en-GB"/>
          </a:p>
        </p:txBody>
      </p:sp>
      <p:sp>
        <p:nvSpPr>
          <p:cNvPr id="5" name="Footer Placeholder 4"/>
          <p:cNvSpPr>
            <a:spLocks noGrp="1"/>
          </p:cNvSpPr>
          <p:nvPr>
            <p:ph type="ftr" sz="quarter" idx="11"/>
          </p:nvPr>
        </p:nvSpPr>
        <p:spPr/>
        <p:txBody>
          <a:bodyPr>
            <a:noAutofit/>
          </a:bodyPr>
          <a:lstStyle/>
          <a:p>
            <a:r>
              <a:rPr lang="en-GB"/>
              <a:t>Company presented to</a:t>
            </a:r>
          </a:p>
        </p:txBody>
      </p:sp>
      <p:sp>
        <p:nvSpPr>
          <p:cNvPr id="6" name="Slide Number Placeholder 5"/>
          <p:cNvSpPr>
            <a:spLocks noGrp="1"/>
          </p:cNvSpPr>
          <p:nvPr>
            <p:ph type="sldNum" sz="quarter" idx="12"/>
          </p:nvPr>
        </p:nvSpPr>
        <p:spPr/>
        <p:txBody>
          <a:bodyPr>
            <a:noAutofit/>
          </a:bodyPr>
          <a:lstStyle/>
          <a:p>
            <a:fld id="{F9E5DE35-AF6B-47BE-BEAE-F2F47997D05C}" type="slidenum">
              <a:rPr lang="en-GB" smtClean="0"/>
              <a:pPr/>
              <a:t>‹N›</a:t>
            </a:fld>
            <a:endParaRPr lang="en-GB"/>
          </a:p>
        </p:txBody>
      </p:sp>
      <p:sp>
        <p:nvSpPr>
          <p:cNvPr id="9" name="Oval 8"/>
          <p:cNvSpPr/>
          <p:nvPr userDrawn="1"/>
        </p:nvSpPr>
        <p:spPr>
          <a:xfrm>
            <a:off x="429260" y="4453562"/>
            <a:ext cx="2001600" cy="1499807"/>
          </a:xfrm>
          <a:prstGeom prst="ellipse">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0" name="Oval 9"/>
          <p:cNvSpPr/>
          <p:nvPr userDrawn="1"/>
        </p:nvSpPr>
        <p:spPr>
          <a:xfrm>
            <a:off x="3569544" y="4453561"/>
            <a:ext cx="2001600" cy="1499807"/>
          </a:xfrm>
          <a:prstGeom prst="ellipse">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1" name="Oval 10"/>
          <p:cNvSpPr/>
          <p:nvPr userDrawn="1"/>
        </p:nvSpPr>
        <p:spPr>
          <a:xfrm>
            <a:off x="6709828" y="4453562"/>
            <a:ext cx="2001600" cy="1499807"/>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2" name="Oval 11"/>
          <p:cNvSpPr/>
          <p:nvPr userDrawn="1"/>
        </p:nvSpPr>
        <p:spPr>
          <a:xfrm>
            <a:off x="9850112" y="4453562"/>
            <a:ext cx="2001600" cy="1499807"/>
          </a:xfrm>
          <a:prstGeom prst="ellipse">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3" name="Text Placeholder 7"/>
          <p:cNvSpPr>
            <a:spLocks noGrp="1"/>
          </p:cNvSpPr>
          <p:nvPr>
            <p:ph type="body" sz="quarter" idx="14" hasCustomPrompt="1"/>
          </p:nvPr>
        </p:nvSpPr>
        <p:spPr>
          <a:xfrm>
            <a:off x="431371" y="2708276"/>
            <a:ext cx="2016224" cy="1656829"/>
          </a:xfrm>
        </p:spPr>
        <p:txBody>
          <a:bodyPr>
            <a:noAutofit/>
          </a:bodyPr>
          <a:lstStyle>
            <a:lvl1pPr marL="0" indent="0">
              <a:buNone/>
              <a:defRPr sz="1400" cap="all" baseline="0">
                <a:latin typeface="+mn-lt"/>
              </a:defRPr>
            </a:lvl1pPr>
          </a:lstStyle>
          <a:p>
            <a:pPr lvl="0"/>
            <a:r>
              <a:rPr lang="en-US" dirty="0"/>
              <a:t>Click to edit text</a:t>
            </a:r>
          </a:p>
        </p:txBody>
      </p:sp>
      <p:sp>
        <p:nvSpPr>
          <p:cNvPr id="14" name="Text Placeholder 7"/>
          <p:cNvSpPr>
            <a:spLocks noGrp="1"/>
          </p:cNvSpPr>
          <p:nvPr>
            <p:ph type="body" sz="quarter" idx="15" hasCustomPrompt="1"/>
          </p:nvPr>
        </p:nvSpPr>
        <p:spPr>
          <a:xfrm>
            <a:off x="3566403" y="2708276"/>
            <a:ext cx="2016224" cy="1656829"/>
          </a:xfrm>
        </p:spPr>
        <p:txBody>
          <a:bodyPr>
            <a:noAutofit/>
          </a:bodyPr>
          <a:lstStyle>
            <a:lvl1pPr marL="0" indent="0">
              <a:buNone/>
              <a:defRPr sz="1400" cap="all" baseline="0">
                <a:latin typeface="+mn-lt"/>
              </a:defRPr>
            </a:lvl1pPr>
          </a:lstStyle>
          <a:p>
            <a:pPr lvl="0"/>
            <a:r>
              <a:rPr lang="en-US" dirty="0"/>
              <a:t>Click to edit text</a:t>
            </a:r>
          </a:p>
        </p:txBody>
      </p:sp>
      <p:sp>
        <p:nvSpPr>
          <p:cNvPr id="15" name="Text Placeholder 7"/>
          <p:cNvSpPr>
            <a:spLocks noGrp="1"/>
          </p:cNvSpPr>
          <p:nvPr>
            <p:ph type="body" sz="quarter" idx="16" hasCustomPrompt="1"/>
          </p:nvPr>
        </p:nvSpPr>
        <p:spPr>
          <a:xfrm>
            <a:off x="6701435" y="2708276"/>
            <a:ext cx="2016224" cy="1711603"/>
          </a:xfrm>
        </p:spPr>
        <p:txBody>
          <a:bodyPr>
            <a:noAutofit/>
          </a:bodyPr>
          <a:lstStyle>
            <a:lvl1pPr marL="0" indent="0">
              <a:buNone/>
              <a:defRPr sz="1400" cap="all" baseline="0">
                <a:latin typeface="+mn-lt"/>
              </a:defRPr>
            </a:lvl1pPr>
          </a:lstStyle>
          <a:p>
            <a:pPr lvl="0"/>
            <a:r>
              <a:rPr lang="en-US" dirty="0"/>
              <a:t>Click to edit text</a:t>
            </a:r>
          </a:p>
        </p:txBody>
      </p:sp>
      <p:sp>
        <p:nvSpPr>
          <p:cNvPr id="16" name="Text Placeholder 7"/>
          <p:cNvSpPr>
            <a:spLocks noGrp="1"/>
          </p:cNvSpPr>
          <p:nvPr>
            <p:ph type="body" sz="quarter" idx="17" hasCustomPrompt="1"/>
          </p:nvPr>
        </p:nvSpPr>
        <p:spPr>
          <a:xfrm>
            <a:off x="9836467" y="2708276"/>
            <a:ext cx="2016224" cy="1656829"/>
          </a:xfrm>
        </p:spPr>
        <p:txBody>
          <a:bodyPr>
            <a:noAutofit/>
          </a:bodyPr>
          <a:lstStyle>
            <a:lvl1pPr marL="0" indent="0">
              <a:buNone/>
              <a:defRPr sz="1400" cap="all" baseline="0">
                <a:latin typeface="+mn-lt"/>
              </a:defRPr>
            </a:lvl1pPr>
          </a:lstStyle>
          <a:p>
            <a:pPr lvl="0"/>
            <a:r>
              <a:rPr lang="en-US" dirty="0"/>
              <a:t>Click to edit text</a:t>
            </a:r>
          </a:p>
        </p:txBody>
      </p:sp>
      <p:sp>
        <p:nvSpPr>
          <p:cNvPr id="17" name="Text Placeholder 7"/>
          <p:cNvSpPr>
            <a:spLocks noGrp="1"/>
          </p:cNvSpPr>
          <p:nvPr>
            <p:ph type="body" sz="quarter" idx="18" hasCustomPrompt="1"/>
          </p:nvPr>
        </p:nvSpPr>
        <p:spPr>
          <a:xfrm>
            <a:off x="288999" y="1580249"/>
            <a:ext cx="11568568" cy="936105"/>
          </a:xfrm>
        </p:spPr>
        <p:txBody>
          <a:bodyPr>
            <a:noAutofit/>
          </a:bodyPr>
          <a:lstStyle>
            <a:lvl1pPr marL="0" indent="0">
              <a:buNone/>
              <a:defRPr sz="1400" cap="all" baseline="0">
                <a:latin typeface="+mn-lt"/>
              </a:defRPr>
            </a:lvl1pPr>
          </a:lstStyle>
          <a:p>
            <a:pPr lvl="0"/>
            <a:r>
              <a:rPr lang="en-US" dirty="0"/>
              <a:t>Click to edit text</a:t>
            </a:r>
          </a:p>
        </p:txBody>
      </p:sp>
      <p:cxnSp>
        <p:nvCxnSpPr>
          <p:cNvPr id="18" name="Straight Connector 17"/>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L2"/>
          <p:cNvSpPr>
            <a:spLocks noGrp="1"/>
          </p:cNvSpPr>
          <p:nvPr>
            <p:ph type="body" idx="1" hasCustomPrompt="1"/>
          </p:nvPr>
        </p:nvSpPr>
        <p:spPr>
          <a:xfrm>
            <a:off x="309984" y="880209"/>
            <a:ext cx="11642667" cy="401836"/>
          </a:xfrm>
        </p:spPr>
        <p:txBody>
          <a:bodyPr anchor="b">
            <a:noAutofit/>
          </a:bodyPr>
          <a:lstStyle>
            <a:lvl1pPr marL="0" indent="0">
              <a:buNone/>
              <a:defRPr sz="2800" cap="all" baseline="0">
                <a:solidFill>
                  <a:schemeClr val="tx1">
                    <a:tint val="75000"/>
                  </a:schemeClr>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Tree>
    <p:extLst>
      <p:ext uri="{BB962C8B-B14F-4D97-AF65-F5344CB8AC3E}">
        <p14:creationId xmlns:p14="http://schemas.microsoft.com/office/powerpoint/2010/main" xmlns="" val="39746345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argets">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accent1"/>
                </a:solidFill>
              </a:defRPr>
            </a:lvl1pPr>
          </a:lstStyle>
          <a:p>
            <a:r>
              <a:rPr lang="en-US" dirty="0"/>
              <a:t>Click to edit title</a:t>
            </a:r>
            <a:endParaRPr lang="en-GB" dirty="0"/>
          </a:p>
        </p:txBody>
      </p:sp>
      <p:sp>
        <p:nvSpPr>
          <p:cNvPr id="4" name="Date Placeholder 3"/>
          <p:cNvSpPr>
            <a:spLocks noGrp="1"/>
          </p:cNvSpPr>
          <p:nvPr>
            <p:ph type="dt" sz="half" idx="10"/>
          </p:nvPr>
        </p:nvSpPr>
        <p:spPr/>
        <p:txBody>
          <a:bodyPr>
            <a:noAutofit/>
          </a:bodyPr>
          <a:lstStyle/>
          <a:p>
            <a:fld id="{1CFE1E4D-76AC-443E-BE1C-A3ADA4839DD7}" type="datetime4">
              <a:rPr lang="en-GB" smtClean="0"/>
              <a:pPr/>
              <a:t>05 June 2017</a:t>
            </a:fld>
            <a:endParaRPr lang="en-GB"/>
          </a:p>
        </p:txBody>
      </p:sp>
      <p:sp>
        <p:nvSpPr>
          <p:cNvPr id="5" name="Footer Placeholder 4"/>
          <p:cNvSpPr>
            <a:spLocks noGrp="1"/>
          </p:cNvSpPr>
          <p:nvPr>
            <p:ph type="ftr" sz="quarter" idx="11"/>
          </p:nvPr>
        </p:nvSpPr>
        <p:spPr/>
        <p:txBody>
          <a:bodyPr>
            <a:noAutofit/>
          </a:bodyPr>
          <a:lstStyle/>
          <a:p>
            <a:r>
              <a:rPr lang="en-GB"/>
              <a:t>Company presented to</a:t>
            </a:r>
          </a:p>
        </p:txBody>
      </p:sp>
      <p:sp>
        <p:nvSpPr>
          <p:cNvPr id="6" name="Slide Number Placeholder 5"/>
          <p:cNvSpPr>
            <a:spLocks noGrp="1"/>
          </p:cNvSpPr>
          <p:nvPr>
            <p:ph type="sldNum" sz="quarter" idx="12"/>
          </p:nvPr>
        </p:nvSpPr>
        <p:spPr/>
        <p:txBody>
          <a:bodyPr>
            <a:noAutofit/>
          </a:bodyPr>
          <a:lstStyle/>
          <a:p>
            <a:fld id="{F9E5DE35-AF6B-47BE-BEAE-F2F47997D05C}" type="slidenum">
              <a:rPr lang="en-GB" smtClean="0"/>
              <a:pPr/>
              <a:t>‹N›</a:t>
            </a:fld>
            <a:endParaRPr lang="en-GB"/>
          </a:p>
        </p:txBody>
      </p:sp>
      <p:sp>
        <p:nvSpPr>
          <p:cNvPr id="10" name="Oval 9"/>
          <p:cNvSpPr/>
          <p:nvPr userDrawn="1"/>
        </p:nvSpPr>
        <p:spPr>
          <a:xfrm>
            <a:off x="3569544" y="4189409"/>
            <a:ext cx="2001600" cy="1499807"/>
          </a:xfrm>
          <a:prstGeom prst="ellipse">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1" name="Oval 10"/>
          <p:cNvSpPr/>
          <p:nvPr userDrawn="1"/>
        </p:nvSpPr>
        <p:spPr>
          <a:xfrm>
            <a:off x="6074356" y="4039312"/>
            <a:ext cx="2400000" cy="1800000"/>
          </a:xfrm>
          <a:prstGeom prst="ellipse">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2" name="Oval 11"/>
          <p:cNvSpPr/>
          <p:nvPr userDrawn="1"/>
        </p:nvSpPr>
        <p:spPr>
          <a:xfrm>
            <a:off x="8977567" y="3859312"/>
            <a:ext cx="2880000" cy="2160000"/>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3" name="Text Placeholder 7"/>
          <p:cNvSpPr>
            <a:spLocks noGrp="1"/>
          </p:cNvSpPr>
          <p:nvPr>
            <p:ph type="body" sz="quarter" idx="14" hasCustomPrompt="1"/>
          </p:nvPr>
        </p:nvSpPr>
        <p:spPr>
          <a:xfrm>
            <a:off x="815414" y="2708921"/>
            <a:ext cx="3936437" cy="288677"/>
          </a:xfrm>
        </p:spPr>
        <p:txBody>
          <a:bodyPr>
            <a:noAutofit/>
          </a:bodyPr>
          <a:lstStyle>
            <a:lvl1pPr marL="0" indent="0">
              <a:buNone/>
              <a:defRPr sz="1400" cap="all" baseline="0">
                <a:latin typeface="+mn-lt"/>
              </a:defRPr>
            </a:lvl1pPr>
          </a:lstStyle>
          <a:p>
            <a:pPr lvl="0"/>
            <a:r>
              <a:rPr lang="en-US" dirty="0"/>
              <a:t>Click to edit text</a:t>
            </a:r>
          </a:p>
        </p:txBody>
      </p:sp>
      <p:sp>
        <p:nvSpPr>
          <p:cNvPr id="14" name="Text Placeholder 7"/>
          <p:cNvSpPr>
            <a:spLocks noGrp="1"/>
          </p:cNvSpPr>
          <p:nvPr>
            <p:ph type="body" sz="quarter" idx="15" hasCustomPrompt="1"/>
          </p:nvPr>
        </p:nvSpPr>
        <p:spPr>
          <a:xfrm>
            <a:off x="3581575" y="4702508"/>
            <a:ext cx="2016224" cy="576064"/>
          </a:xfrm>
        </p:spPr>
        <p:txBody>
          <a:bodyPr>
            <a:noAutofit/>
          </a:bodyPr>
          <a:lstStyle>
            <a:lvl1pPr marL="0" indent="0" algn="ctr">
              <a:buNone/>
              <a:defRPr sz="1400" cap="all" baseline="0">
                <a:solidFill>
                  <a:schemeClr val="bg1"/>
                </a:solidFill>
                <a:latin typeface="+mn-lt"/>
              </a:defRPr>
            </a:lvl1pPr>
          </a:lstStyle>
          <a:p>
            <a:pPr lvl="0"/>
            <a:r>
              <a:rPr lang="en-US" dirty="0"/>
              <a:t>Click to edit text</a:t>
            </a:r>
          </a:p>
        </p:txBody>
      </p:sp>
      <p:sp>
        <p:nvSpPr>
          <p:cNvPr id="17" name="Text Placeholder 7"/>
          <p:cNvSpPr>
            <a:spLocks noGrp="1"/>
          </p:cNvSpPr>
          <p:nvPr>
            <p:ph type="body" sz="quarter" idx="18" hasCustomPrompt="1"/>
          </p:nvPr>
        </p:nvSpPr>
        <p:spPr>
          <a:xfrm>
            <a:off x="288999" y="1580249"/>
            <a:ext cx="11568568" cy="936105"/>
          </a:xfrm>
        </p:spPr>
        <p:txBody>
          <a:bodyPr>
            <a:noAutofit/>
          </a:bodyPr>
          <a:lstStyle>
            <a:lvl1pPr marL="0" indent="0">
              <a:buNone/>
              <a:defRPr sz="1400" cap="all" baseline="0">
                <a:latin typeface="+mn-lt"/>
              </a:defRPr>
            </a:lvl1pPr>
          </a:lstStyle>
          <a:p>
            <a:pPr lvl="0"/>
            <a:r>
              <a:rPr lang="en-US" dirty="0"/>
              <a:t>Click to edit text</a:t>
            </a:r>
          </a:p>
        </p:txBody>
      </p:sp>
      <p:sp>
        <p:nvSpPr>
          <p:cNvPr id="18" name="Text Placeholder 7"/>
          <p:cNvSpPr>
            <a:spLocks noGrp="1"/>
          </p:cNvSpPr>
          <p:nvPr>
            <p:ph type="body" sz="quarter" idx="19" hasCustomPrompt="1"/>
          </p:nvPr>
        </p:nvSpPr>
        <p:spPr>
          <a:xfrm>
            <a:off x="6266244" y="4700868"/>
            <a:ext cx="2016224" cy="576064"/>
          </a:xfrm>
        </p:spPr>
        <p:txBody>
          <a:bodyPr>
            <a:noAutofit/>
          </a:bodyPr>
          <a:lstStyle>
            <a:lvl1pPr marL="0" indent="0" algn="ctr">
              <a:buNone/>
              <a:defRPr sz="1400" cap="all" baseline="0">
                <a:solidFill>
                  <a:schemeClr val="tx1"/>
                </a:solidFill>
                <a:latin typeface="+mn-lt"/>
              </a:defRPr>
            </a:lvl1pPr>
          </a:lstStyle>
          <a:p>
            <a:pPr lvl="0"/>
            <a:r>
              <a:rPr lang="en-US" dirty="0"/>
              <a:t>Click to edit text</a:t>
            </a:r>
          </a:p>
        </p:txBody>
      </p:sp>
      <p:sp>
        <p:nvSpPr>
          <p:cNvPr id="19" name="Text Placeholder 7"/>
          <p:cNvSpPr>
            <a:spLocks noGrp="1"/>
          </p:cNvSpPr>
          <p:nvPr>
            <p:ph type="body" sz="quarter" idx="20" hasCustomPrompt="1"/>
          </p:nvPr>
        </p:nvSpPr>
        <p:spPr>
          <a:xfrm>
            <a:off x="9456373" y="4700868"/>
            <a:ext cx="2016224" cy="576064"/>
          </a:xfrm>
        </p:spPr>
        <p:txBody>
          <a:bodyPr>
            <a:noAutofit/>
          </a:bodyPr>
          <a:lstStyle>
            <a:lvl1pPr marL="0" indent="0" algn="ctr">
              <a:buNone/>
              <a:defRPr sz="1400" cap="all" baseline="0">
                <a:solidFill>
                  <a:schemeClr val="bg1"/>
                </a:solidFill>
                <a:latin typeface="+mj-lt"/>
              </a:defRPr>
            </a:lvl1pPr>
          </a:lstStyle>
          <a:p>
            <a:pPr lvl="0"/>
            <a:r>
              <a:rPr lang="en-US" dirty="0"/>
              <a:t>Click to edit text</a:t>
            </a:r>
          </a:p>
        </p:txBody>
      </p:sp>
      <p:sp>
        <p:nvSpPr>
          <p:cNvPr id="20" name="Text Placeholder 7"/>
          <p:cNvSpPr>
            <a:spLocks noGrp="1"/>
          </p:cNvSpPr>
          <p:nvPr>
            <p:ph type="body" sz="quarter" idx="21" hasCustomPrompt="1"/>
          </p:nvPr>
        </p:nvSpPr>
        <p:spPr>
          <a:xfrm>
            <a:off x="815414" y="2996953"/>
            <a:ext cx="3936437" cy="288677"/>
          </a:xfrm>
        </p:spPr>
        <p:txBody>
          <a:bodyPr>
            <a:noAutofit/>
          </a:bodyPr>
          <a:lstStyle>
            <a:lvl1pPr marL="0" indent="0">
              <a:buNone/>
              <a:defRPr sz="1400" cap="all" baseline="0">
                <a:latin typeface="+mn-lt"/>
              </a:defRPr>
            </a:lvl1pPr>
          </a:lstStyle>
          <a:p>
            <a:pPr lvl="0"/>
            <a:r>
              <a:rPr lang="en-US" dirty="0"/>
              <a:t>Click to edit text</a:t>
            </a:r>
          </a:p>
        </p:txBody>
      </p:sp>
      <p:sp>
        <p:nvSpPr>
          <p:cNvPr id="21" name="Text Placeholder 7"/>
          <p:cNvSpPr>
            <a:spLocks noGrp="1"/>
          </p:cNvSpPr>
          <p:nvPr>
            <p:ph type="body" sz="quarter" idx="22" hasCustomPrompt="1"/>
          </p:nvPr>
        </p:nvSpPr>
        <p:spPr>
          <a:xfrm>
            <a:off x="815414" y="3284985"/>
            <a:ext cx="3936437" cy="288677"/>
          </a:xfrm>
        </p:spPr>
        <p:txBody>
          <a:bodyPr>
            <a:noAutofit/>
          </a:bodyPr>
          <a:lstStyle>
            <a:lvl1pPr marL="0" indent="0">
              <a:buNone/>
              <a:defRPr sz="1400" cap="all" baseline="0">
                <a:latin typeface="+mn-lt"/>
              </a:defRPr>
            </a:lvl1pPr>
          </a:lstStyle>
          <a:p>
            <a:pPr lvl="0"/>
            <a:r>
              <a:rPr lang="en-US" dirty="0"/>
              <a:t>Click to edit text</a:t>
            </a:r>
          </a:p>
        </p:txBody>
      </p:sp>
      <p:sp>
        <p:nvSpPr>
          <p:cNvPr id="22" name="Oval 21"/>
          <p:cNvSpPr/>
          <p:nvPr userDrawn="1"/>
        </p:nvSpPr>
        <p:spPr>
          <a:xfrm>
            <a:off x="431371" y="2725104"/>
            <a:ext cx="321600" cy="239320"/>
          </a:xfrm>
          <a:prstGeom prst="ellipse">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23" name="Oval 22"/>
          <p:cNvSpPr/>
          <p:nvPr userDrawn="1"/>
        </p:nvSpPr>
        <p:spPr>
          <a:xfrm>
            <a:off x="431371" y="3016772"/>
            <a:ext cx="321600" cy="239320"/>
          </a:xfrm>
          <a:prstGeom prst="ellipse">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24" name="Oval 23"/>
          <p:cNvSpPr/>
          <p:nvPr userDrawn="1"/>
        </p:nvSpPr>
        <p:spPr>
          <a:xfrm>
            <a:off x="431371" y="3308440"/>
            <a:ext cx="321600" cy="239320"/>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cxnSp>
        <p:nvCxnSpPr>
          <p:cNvPr id="25" name="Straight Connector 24"/>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TL2"/>
          <p:cNvSpPr>
            <a:spLocks noGrp="1"/>
          </p:cNvSpPr>
          <p:nvPr>
            <p:ph type="body" idx="1" hasCustomPrompt="1"/>
          </p:nvPr>
        </p:nvSpPr>
        <p:spPr>
          <a:xfrm>
            <a:off x="309984" y="880209"/>
            <a:ext cx="11642667" cy="401836"/>
          </a:xfrm>
        </p:spPr>
        <p:txBody>
          <a:bodyPr anchor="b">
            <a:noAutofit/>
          </a:bodyPr>
          <a:lstStyle>
            <a:lvl1pPr marL="0" indent="0">
              <a:buNone/>
              <a:defRPr sz="2800" cap="all" baseline="0">
                <a:solidFill>
                  <a:schemeClr val="tx1">
                    <a:tint val="75000"/>
                  </a:schemeClr>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Tree>
    <p:extLst>
      <p:ext uri="{BB962C8B-B14F-4D97-AF65-F5344CB8AC3E}">
        <p14:creationId xmlns:p14="http://schemas.microsoft.com/office/powerpoint/2010/main" xmlns="" val="8195618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accent1"/>
                </a:solidFill>
              </a:defRPr>
            </a:lvl1pPr>
          </a:lstStyle>
          <a:p>
            <a:r>
              <a:rPr lang="en-US" dirty="0"/>
              <a:t>Click to edit title</a:t>
            </a:r>
            <a:endParaRPr lang="en-GB" dirty="0"/>
          </a:p>
        </p:txBody>
      </p:sp>
      <p:sp>
        <p:nvSpPr>
          <p:cNvPr id="3" name="Vertical Text Placeholder 2"/>
          <p:cNvSpPr>
            <a:spLocks noGrp="1"/>
          </p:cNvSpPr>
          <p:nvPr>
            <p:ph type="body" orient="vert" idx="1" hasCustomPrompt="1"/>
          </p:nvPr>
        </p:nvSpPr>
        <p:spPr/>
        <p:txBody>
          <a:bodyPr vert="eaVert">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noAutofit/>
          </a:bodyPr>
          <a:lstStyle/>
          <a:p>
            <a:fld id="{6CE331A1-854D-4E89-AB9D-AAF02006F442}" type="datetime4">
              <a:rPr lang="en-GB" smtClean="0"/>
              <a:pPr/>
              <a:t>05 June 2017</a:t>
            </a:fld>
            <a:endParaRPr lang="en-GB"/>
          </a:p>
        </p:txBody>
      </p:sp>
      <p:sp>
        <p:nvSpPr>
          <p:cNvPr id="5" name="Footer Placeholder 4"/>
          <p:cNvSpPr>
            <a:spLocks noGrp="1"/>
          </p:cNvSpPr>
          <p:nvPr>
            <p:ph type="ftr" sz="quarter" idx="11"/>
          </p:nvPr>
        </p:nvSpPr>
        <p:spPr/>
        <p:txBody>
          <a:bodyPr>
            <a:noAutofit/>
          </a:bodyPr>
          <a:lstStyle/>
          <a:p>
            <a:r>
              <a:rPr lang="en-GB"/>
              <a:t>Company presented to</a:t>
            </a:r>
          </a:p>
        </p:txBody>
      </p:sp>
      <p:sp>
        <p:nvSpPr>
          <p:cNvPr id="6" name="Slide Number Placeholder 5"/>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7" name="Straight Connector 6"/>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0614886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8839200" y="1700809"/>
            <a:ext cx="2743200" cy="4425355"/>
          </a:xfrm>
        </p:spPr>
        <p:txBody>
          <a:bodyPr vert="eaVert" anchor="t">
            <a:noAutofit/>
          </a:bodyPr>
          <a:lstStyle>
            <a:lvl1pPr>
              <a:defRPr>
                <a:solidFill>
                  <a:schemeClr val="accent1"/>
                </a:solidFill>
              </a:defRPr>
            </a:lvl1pPr>
          </a:lstStyle>
          <a:p>
            <a:r>
              <a:rPr lang="en-US" dirty="0"/>
              <a:t>Click to edit title</a:t>
            </a:r>
            <a:endParaRPr lang="en-GB" dirty="0"/>
          </a:p>
        </p:txBody>
      </p:sp>
      <p:sp>
        <p:nvSpPr>
          <p:cNvPr id="3" name="Vertical Text Placeholder 2"/>
          <p:cNvSpPr>
            <a:spLocks noGrp="1"/>
          </p:cNvSpPr>
          <p:nvPr>
            <p:ph type="body" orient="vert" idx="1" hasCustomPrompt="1"/>
          </p:nvPr>
        </p:nvSpPr>
        <p:spPr>
          <a:xfrm>
            <a:off x="609600" y="1700809"/>
            <a:ext cx="8026400" cy="4425355"/>
          </a:xfrm>
        </p:spPr>
        <p:txBody>
          <a:bodyPr vert="eaVert">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noAutofit/>
          </a:bodyPr>
          <a:lstStyle/>
          <a:p>
            <a:fld id="{7D0C51B7-AD27-4B1C-A011-9BFC0F37FD51}" type="datetime4">
              <a:rPr lang="en-GB" smtClean="0"/>
              <a:pPr/>
              <a:t>05 June 2017</a:t>
            </a:fld>
            <a:endParaRPr lang="en-GB"/>
          </a:p>
        </p:txBody>
      </p:sp>
      <p:sp>
        <p:nvSpPr>
          <p:cNvPr id="5" name="Footer Placeholder 4"/>
          <p:cNvSpPr>
            <a:spLocks noGrp="1"/>
          </p:cNvSpPr>
          <p:nvPr>
            <p:ph type="ftr" sz="quarter" idx="11"/>
          </p:nvPr>
        </p:nvSpPr>
        <p:spPr/>
        <p:txBody>
          <a:bodyPr>
            <a:noAutofit/>
          </a:bodyPr>
          <a:lstStyle/>
          <a:p>
            <a:r>
              <a:rPr lang="en-GB"/>
              <a:t>Company presented to</a:t>
            </a:r>
          </a:p>
        </p:txBody>
      </p:sp>
      <p:sp>
        <p:nvSpPr>
          <p:cNvPr id="6" name="Slide Number Placeholder 5"/>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7" name="Straight Connector 6"/>
          <p:cNvCxnSpPr/>
          <p:nvPr userDrawn="1"/>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8997920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1413" y="2204865"/>
            <a:ext cx="10363200" cy="1470025"/>
          </a:xfrm>
        </p:spPr>
        <p:txBody>
          <a:bodyPr>
            <a:noAutofit/>
          </a:bodyPr>
          <a:lstStyle>
            <a:lvl1pPr algn="l">
              <a:defRPr sz="4400" cap="none" baseline="0">
                <a:solidFill>
                  <a:schemeClr val="bg1"/>
                </a:solidFill>
                <a:latin typeface="Bodoni" panose="02020500000000000000" pitchFamily="18" charset="0"/>
              </a:defRPr>
            </a:lvl1pPr>
          </a:lstStyle>
          <a:p>
            <a:r>
              <a:rPr lang="en-US" dirty="0"/>
              <a:t>Click to edit title</a:t>
            </a:r>
            <a:endParaRPr lang="en-GB" dirty="0"/>
          </a:p>
        </p:txBody>
      </p:sp>
      <p:sp>
        <p:nvSpPr>
          <p:cNvPr id="3" name="TL1"/>
          <p:cNvSpPr>
            <a:spLocks noGrp="1"/>
          </p:cNvSpPr>
          <p:nvPr>
            <p:ph type="subTitle" idx="1" hasCustomPrompt="1"/>
          </p:nvPr>
        </p:nvSpPr>
        <p:spPr>
          <a:xfrm>
            <a:off x="302992" y="340749"/>
            <a:ext cx="9121013" cy="538823"/>
          </a:xfrm>
        </p:spPr>
        <p:txBody>
          <a:bodyPr>
            <a:noAutofit/>
          </a:bodyPr>
          <a:lstStyle>
            <a:lvl1pPr marL="0" indent="0" algn="l">
              <a:buNone/>
              <a:defRPr sz="2800" cap="all" baseline="0">
                <a:solidFill>
                  <a:schemeClr val="tx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endParaRPr lang="en-GB" dirty="0"/>
          </a:p>
        </p:txBody>
      </p:sp>
      <p:sp>
        <p:nvSpPr>
          <p:cNvPr id="4" name="Date Placeholder 3"/>
          <p:cNvSpPr>
            <a:spLocks noGrp="1"/>
          </p:cNvSpPr>
          <p:nvPr>
            <p:ph type="dt" sz="half" idx="10"/>
          </p:nvPr>
        </p:nvSpPr>
        <p:spPr>
          <a:xfrm>
            <a:off x="9936427" y="1340768"/>
            <a:ext cx="2043308" cy="216025"/>
          </a:xfrm>
        </p:spPr>
        <p:txBody>
          <a:bodyPr>
            <a:noAutofit/>
          </a:bodyPr>
          <a:lstStyle>
            <a:lvl1pPr algn="r">
              <a:defRPr sz="900" cap="all" baseline="0"/>
            </a:lvl1pPr>
          </a:lstStyle>
          <a:p>
            <a:fld id="{46F96013-2D11-4D97-8B20-1A7F09AA4E0E}" type="datetime4">
              <a:rPr lang="en-GB" smtClean="0"/>
              <a:pPr/>
              <a:t>05 June 2017</a:t>
            </a:fld>
            <a:endParaRPr lang="en-GB" dirty="0"/>
          </a:p>
        </p:txBody>
      </p:sp>
      <p:sp>
        <p:nvSpPr>
          <p:cNvPr id="5" name="Footer Placeholder 4"/>
          <p:cNvSpPr>
            <a:spLocks noGrp="1"/>
          </p:cNvSpPr>
          <p:nvPr>
            <p:ph type="ftr" sz="quarter" idx="11"/>
          </p:nvPr>
        </p:nvSpPr>
        <p:spPr>
          <a:xfrm>
            <a:off x="335360" y="1340768"/>
            <a:ext cx="9601067" cy="216025"/>
          </a:xfrm>
        </p:spPr>
        <p:txBody>
          <a:bodyPr>
            <a:noAutofit/>
          </a:bodyPr>
          <a:lstStyle>
            <a:lvl1pPr algn="r">
              <a:defRPr sz="900" cap="all" baseline="0"/>
            </a:lvl1pPr>
          </a:lstStyle>
          <a:p>
            <a:r>
              <a:rPr lang="en-GB" dirty="0"/>
              <a:t>Company presented to</a:t>
            </a:r>
          </a:p>
        </p:txBody>
      </p:sp>
      <p:cxnSp>
        <p:nvCxnSpPr>
          <p:cNvPr id="10" name="Straight Connector 9"/>
          <p:cNvCxnSpPr/>
          <p:nvPr userDrawn="1"/>
        </p:nvCxnSpPr>
        <p:spPr>
          <a:xfrm>
            <a:off x="430276" y="332656"/>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425846" y="1556792"/>
            <a:ext cx="114459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425845" y="6335383"/>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2586482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lide (Graph)">
    <p:bg>
      <p:bgPr>
        <a:solidFill>
          <a:schemeClr val="accent5"/>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196339"/>
            <a:ext cx="12192000" cy="6465323"/>
          </a:xfrm>
          <a:prstGeom prst="rect">
            <a:avLst/>
          </a:prstGeom>
        </p:spPr>
      </p:pic>
      <p:sp>
        <p:nvSpPr>
          <p:cNvPr id="2" name="Title 1"/>
          <p:cNvSpPr>
            <a:spLocks noGrp="1"/>
          </p:cNvSpPr>
          <p:nvPr>
            <p:ph type="ctrTitle" hasCustomPrompt="1"/>
          </p:nvPr>
        </p:nvSpPr>
        <p:spPr>
          <a:xfrm>
            <a:off x="281413" y="2204864"/>
            <a:ext cx="5814587" cy="3600400"/>
          </a:xfrm>
        </p:spPr>
        <p:txBody>
          <a:bodyPr anchor="t">
            <a:noAutofit/>
          </a:bodyPr>
          <a:lstStyle>
            <a:lvl1pPr algn="l">
              <a:defRPr sz="4400" cap="none" baseline="0">
                <a:solidFill>
                  <a:schemeClr val="bg1"/>
                </a:solidFill>
                <a:latin typeface="Bodoni" panose="02020500000000000000" pitchFamily="18" charset="0"/>
              </a:defRPr>
            </a:lvl1pPr>
          </a:lstStyle>
          <a:p>
            <a:r>
              <a:rPr lang="en-US" dirty="0"/>
              <a:t>Click to edit title</a:t>
            </a:r>
            <a:endParaRPr lang="en-GB" dirty="0"/>
          </a:p>
        </p:txBody>
      </p:sp>
      <p:sp>
        <p:nvSpPr>
          <p:cNvPr id="3" name="TL1"/>
          <p:cNvSpPr>
            <a:spLocks noGrp="1"/>
          </p:cNvSpPr>
          <p:nvPr>
            <p:ph type="subTitle" idx="1" hasCustomPrompt="1"/>
          </p:nvPr>
        </p:nvSpPr>
        <p:spPr>
          <a:xfrm>
            <a:off x="302992" y="340749"/>
            <a:ext cx="9121013" cy="538823"/>
          </a:xfrm>
        </p:spPr>
        <p:txBody>
          <a:bodyPr>
            <a:noAutofit/>
          </a:bodyPr>
          <a:lstStyle>
            <a:lvl1pPr marL="0" indent="0" algn="l">
              <a:buNone/>
              <a:defRPr sz="2800" cap="all" baseline="0">
                <a:solidFill>
                  <a:schemeClr val="tx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endParaRPr lang="en-GB" dirty="0"/>
          </a:p>
        </p:txBody>
      </p:sp>
      <p:sp>
        <p:nvSpPr>
          <p:cNvPr id="4" name="Date Placeholder 3"/>
          <p:cNvSpPr>
            <a:spLocks noGrp="1"/>
          </p:cNvSpPr>
          <p:nvPr>
            <p:ph type="dt" sz="half" idx="10"/>
          </p:nvPr>
        </p:nvSpPr>
        <p:spPr>
          <a:xfrm>
            <a:off x="9936427" y="1340768"/>
            <a:ext cx="2043308" cy="216025"/>
          </a:xfrm>
        </p:spPr>
        <p:txBody>
          <a:bodyPr>
            <a:noAutofit/>
          </a:bodyPr>
          <a:lstStyle>
            <a:lvl1pPr algn="r">
              <a:defRPr sz="900" cap="all" baseline="0"/>
            </a:lvl1pPr>
          </a:lstStyle>
          <a:p>
            <a:fld id="{46F96013-2D11-4D97-8B20-1A7F09AA4E0E}" type="datetime4">
              <a:rPr lang="en-GB" smtClean="0"/>
              <a:pPr/>
              <a:t>05 June 2017</a:t>
            </a:fld>
            <a:endParaRPr lang="en-GB" dirty="0"/>
          </a:p>
        </p:txBody>
      </p:sp>
      <p:sp>
        <p:nvSpPr>
          <p:cNvPr id="5" name="Footer Placeholder 4"/>
          <p:cNvSpPr>
            <a:spLocks noGrp="1"/>
          </p:cNvSpPr>
          <p:nvPr>
            <p:ph type="ftr" sz="quarter" idx="11"/>
          </p:nvPr>
        </p:nvSpPr>
        <p:spPr>
          <a:xfrm>
            <a:off x="335360" y="1340768"/>
            <a:ext cx="9601067" cy="216025"/>
          </a:xfrm>
        </p:spPr>
        <p:txBody>
          <a:bodyPr>
            <a:noAutofit/>
          </a:bodyPr>
          <a:lstStyle>
            <a:lvl1pPr algn="r">
              <a:defRPr sz="900" cap="all" baseline="0"/>
            </a:lvl1pPr>
          </a:lstStyle>
          <a:p>
            <a:r>
              <a:rPr lang="en-GB" dirty="0"/>
              <a:t>Company presented to</a:t>
            </a:r>
          </a:p>
        </p:txBody>
      </p:sp>
      <p:cxnSp>
        <p:nvCxnSpPr>
          <p:cNvPr id="10" name="Straight Connector 9"/>
          <p:cNvCxnSpPr/>
          <p:nvPr userDrawn="1"/>
        </p:nvCxnSpPr>
        <p:spPr>
          <a:xfrm>
            <a:off x="430276" y="332656"/>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425846" y="1556792"/>
            <a:ext cx="114459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425845" y="6335383"/>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176765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 (Blackboard)">
    <p:bg>
      <p:bgPr>
        <a:solidFill>
          <a:schemeClr val="accent5"/>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392677"/>
            <a:ext cx="12192000" cy="6465323"/>
          </a:xfrm>
          <a:prstGeom prst="rect">
            <a:avLst/>
          </a:prstGeom>
        </p:spPr>
      </p:pic>
      <p:sp>
        <p:nvSpPr>
          <p:cNvPr id="2" name="Title 1"/>
          <p:cNvSpPr>
            <a:spLocks noGrp="1"/>
          </p:cNvSpPr>
          <p:nvPr>
            <p:ph type="ctrTitle" hasCustomPrompt="1"/>
          </p:nvPr>
        </p:nvSpPr>
        <p:spPr>
          <a:xfrm>
            <a:off x="281413" y="2204864"/>
            <a:ext cx="5814587" cy="3600400"/>
          </a:xfrm>
        </p:spPr>
        <p:txBody>
          <a:bodyPr anchor="t">
            <a:noAutofit/>
          </a:bodyPr>
          <a:lstStyle>
            <a:lvl1pPr algn="l">
              <a:defRPr sz="4400" cap="none" baseline="0">
                <a:solidFill>
                  <a:schemeClr val="bg1"/>
                </a:solidFill>
                <a:latin typeface="Bodoni" panose="02020500000000000000" pitchFamily="18" charset="0"/>
              </a:defRPr>
            </a:lvl1pPr>
          </a:lstStyle>
          <a:p>
            <a:r>
              <a:rPr lang="en-US" dirty="0"/>
              <a:t>Click to edit title</a:t>
            </a:r>
            <a:endParaRPr lang="en-GB" dirty="0"/>
          </a:p>
        </p:txBody>
      </p:sp>
      <p:sp>
        <p:nvSpPr>
          <p:cNvPr id="3" name="TL1"/>
          <p:cNvSpPr>
            <a:spLocks noGrp="1"/>
          </p:cNvSpPr>
          <p:nvPr>
            <p:ph type="subTitle" idx="1" hasCustomPrompt="1"/>
          </p:nvPr>
        </p:nvSpPr>
        <p:spPr>
          <a:xfrm>
            <a:off x="302992" y="340749"/>
            <a:ext cx="9121013" cy="538823"/>
          </a:xfrm>
        </p:spPr>
        <p:txBody>
          <a:bodyPr>
            <a:noAutofit/>
          </a:bodyPr>
          <a:lstStyle>
            <a:lvl1pPr marL="0" indent="0" algn="l">
              <a:buNone/>
              <a:defRPr sz="2800" cap="all" baseline="0">
                <a:solidFill>
                  <a:schemeClr val="tx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endParaRPr lang="en-GB" dirty="0"/>
          </a:p>
        </p:txBody>
      </p:sp>
      <p:sp>
        <p:nvSpPr>
          <p:cNvPr id="4" name="Date Placeholder 3"/>
          <p:cNvSpPr>
            <a:spLocks noGrp="1"/>
          </p:cNvSpPr>
          <p:nvPr>
            <p:ph type="dt" sz="half" idx="10"/>
          </p:nvPr>
        </p:nvSpPr>
        <p:spPr>
          <a:xfrm>
            <a:off x="9936427" y="1340768"/>
            <a:ext cx="2043308" cy="216025"/>
          </a:xfrm>
        </p:spPr>
        <p:txBody>
          <a:bodyPr>
            <a:noAutofit/>
          </a:bodyPr>
          <a:lstStyle>
            <a:lvl1pPr algn="r">
              <a:defRPr sz="900" cap="all" baseline="0"/>
            </a:lvl1pPr>
          </a:lstStyle>
          <a:p>
            <a:fld id="{46F96013-2D11-4D97-8B20-1A7F09AA4E0E}" type="datetime4">
              <a:rPr lang="en-GB" smtClean="0"/>
              <a:pPr/>
              <a:t>05 June 2017</a:t>
            </a:fld>
            <a:endParaRPr lang="en-GB" dirty="0"/>
          </a:p>
        </p:txBody>
      </p:sp>
      <p:sp>
        <p:nvSpPr>
          <p:cNvPr id="5" name="Footer Placeholder 4"/>
          <p:cNvSpPr>
            <a:spLocks noGrp="1"/>
          </p:cNvSpPr>
          <p:nvPr>
            <p:ph type="ftr" sz="quarter" idx="11"/>
          </p:nvPr>
        </p:nvSpPr>
        <p:spPr>
          <a:xfrm>
            <a:off x="335360" y="1340768"/>
            <a:ext cx="9601067" cy="216025"/>
          </a:xfrm>
        </p:spPr>
        <p:txBody>
          <a:bodyPr>
            <a:noAutofit/>
          </a:bodyPr>
          <a:lstStyle>
            <a:lvl1pPr algn="r">
              <a:defRPr sz="900" cap="all" baseline="0"/>
            </a:lvl1pPr>
          </a:lstStyle>
          <a:p>
            <a:r>
              <a:rPr lang="en-GB" dirty="0"/>
              <a:t>Company presented to</a:t>
            </a:r>
          </a:p>
        </p:txBody>
      </p:sp>
      <p:cxnSp>
        <p:nvCxnSpPr>
          <p:cNvPr id="10" name="Straight Connector 9"/>
          <p:cNvCxnSpPr/>
          <p:nvPr userDrawn="1"/>
        </p:nvCxnSpPr>
        <p:spPr>
          <a:xfrm>
            <a:off x="430276" y="332656"/>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425846" y="1556792"/>
            <a:ext cx="114459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688841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lide (Workplace)">
    <p:bg>
      <p:bgPr>
        <a:solidFill>
          <a:schemeClr val="accent5"/>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400770"/>
            <a:ext cx="12192000" cy="6465323"/>
          </a:xfrm>
          <a:prstGeom prst="rect">
            <a:avLst/>
          </a:prstGeom>
        </p:spPr>
      </p:pic>
      <p:sp>
        <p:nvSpPr>
          <p:cNvPr id="2" name="Title 1"/>
          <p:cNvSpPr>
            <a:spLocks noGrp="1"/>
          </p:cNvSpPr>
          <p:nvPr>
            <p:ph type="ctrTitle" hasCustomPrompt="1"/>
          </p:nvPr>
        </p:nvSpPr>
        <p:spPr>
          <a:xfrm>
            <a:off x="281413" y="2204864"/>
            <a:ext cx="5814587" cy="3600400"/>
          </a:xfrm>
        </p:spPr>
        <p:txBody>
          <a:bodyPr anchor="t">
            <a:noAutofit/>
          </a:bodyPr>
          <a:lstStyle>
            <a:lvl1pPr algn="l">
              <a:defRPr sz="4400" cap="none" baseline="0">
                <a:solidFill>
                  <a:schemeClr val="bg1"/>
                </a:solidFill>
                <a:latin typeface="Bodoni" panose="02020500000000000000" pitchFamily="18" charset="0"/>
              </a:defRPr>
            </a:lvl1pPr>
          </a:lstStyle>
          <a:p>
            <a:r>
              <a:rPr lang="en-US" dirty="0"/>
              <a:t>Click to edit title</a:t>
            </a:r>
            <a:endParaRPr lang="en-GB" dirty="0"/>
          </a:p>
        </p:txBody>
      </p:sp>
      <p:sp>
        <p:nvSpPr>
          <p:cNvPr id="3" name="TL1"/>
          <p:cNvSpPr>
            <a:spLocks noGrp="1"/>
          </p:cNvSpPr>
          <p:nvPr>
            <p:ph type="subTitle" idx="1" hasCustomPrompt="1"/>
          </p:nvPr>
        </p:nvSpPr>
        <p:spPr>
          <a:xfrm>
            <a:off x="302992" y="340749"/>
            <a:ext cx="9121013" cy="538823"/>
          </a:xfrm>
        </p:spPr>
        <p:txBody>
          <a:bodyPr>
            <a:noAutofit/>
          </a:bodyPr>
          <a:lstStyle>
            <a:lvl1pPr marL="0" indent="0" algn="l">
              <a:buNone/>
              <a:defRPr sz="2800" cap="all" baseline="0">
                <a:solidFill>
                  <a:schemeClr val="tx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endParaRPr lang="en-GB" dirty="0"/>
          </a:p>
        </p:txBody>
      </p:sp>
      <p:sp>
        <p:nvSpPr>
          <p:cNvPr id="4" name="Date Placeholder 3"/>
          <p:cNvSpPr>
            <a:spLocks noGrp="1"/>
          </p:cNvSpPr>
          <p:nvPr>
            <p:ph type="dt" sz="half" idx="10"/>
          </p:nvPr>
        </p:nvSpPr>
        <p:spPr>
          <a:xfrm>
            <a:off x="9936427" y="1340768"/>
            <a:ext cx="2043308" cy="216025"/>
          </a:xfrm>
        </p:spPr>
        <p:txBody>
          <a:bodyPr>
            <a:noAutofit/>
          </a:bodyPr>
          <a:lstStyle>
            <a:lvl1pPr algn="r">
              <a:defRPr sz="900" cap="all" baseline="0"/>
            </a:lvl1pPr>
          </a:lstStyle>
          <a:p>
            <a:fld id="{46F96013-2D11-4D97-8B20-1A7F09AA4E0E}" type="datetime4">
              <a:rPr lang="en-GB" smtClean="0"/>
              <a:pPr/>
              <a:t>05 June 2017</a:t>
            </a:fld>
            <a:endParaRPr lang="en-GB" dirty="0"/>
          </a:p>
        </p:txBody>
      </p:sp>
      <p:sp>
        <p:nvSpPr>
          <p:cNvPr id="5" name="Footer Placeholder 4"/>
          <p:cNvSpPr>
            <a:spLocks noGrp="1"/>
          </p:cNvSpPr>
          <p:nvPr>
            <p:ph type="ftr" sz="quarter" idx="11"/>
          </p:nvPr>
        </p:nvSpPr>
        <p:spPr>
          <a:xfrm>
            <a:off x="335360" y="1340768"/>
            <a:ext cx="9601067" cy="216025"/>
          </a:xfrm>
        </p:spPr>
        <p:txBody>
          <a:bodyPr>
            <a:noAutofit/>
          </a:bodyPr>
          <a:lstStyle>
            <a:lvl1pPr algn="r">
              <a:defRPr sz="900" cap="all" baseline="0"/>
            </a:lvl1pPr>
          </a:lstStyle>
          <a:p>
            <a:r>
              <a:rPr lang="en-GB" dirty="0"/>
              <a:t>Company presented to</a:t>
            </a:r>
          </a:p>
        </p:txBody>
      </p:sp>
      <p:cxnSp>
        <p:nvCxnSpPr>
          <p:cNvPr id="10" name="Straight Connector 9"/>
          <p:cNvCxnSpPr/>
          <p:nvPr userDrawn="1"/>
        </p:nvCxnSpPr>
        <p:spPr>
          <a:xfrm>
            <a:off x="430276" y="332656"/>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425846" y="1556792"/>
            <a:ext cx="114459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05380053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lide (Conqueror)">
    <p:bg>
      <p:bgPr>
        <a:solidFill>
          <a:schemeClr val="accent5"/>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196339"/>
            <a:ext cx="12192000" cy="6465323"/>
          </a:xfrm>
          <a:prstGeom prst="rect">
            <a:avLst/>
          </a:prstGeom>
        </p:spPr>
      </p:pic>
      <p:sp>
        <p:nvSpPr>
          <p:cNvPr id="2" name="Title 1"/>
          <p:cNvSpPr>
            <a:spLocks noGrp="1"/>
          </p:cNvSpPr>
          <p:nvPr>
            <p:ph type="ctrTitle" hasCustomPrompt="1"/>
          </p:nvPr>
        </p:nvSpPr>
        <p:spPr>
          <a:xfrm>
            <a:off x="281413" y="2204864"/>
            <a:ext cx="5814587" cy="3600400"/>
          </a:xfrm>
        </p:spPr>
        <p:txBody>
          <a:bodyPr anchor="t">
            <a:noAutofit/>
          </a:bodyPr>
          <a:lstStyle>
            <a:lvl1pPr algn="l">
              <a:defRPr sz="4400" cap="none" baseline="0">
                <a:solidFill>
                  <a:schemeClr val="bg1"/>
                </a:solidFill>
                <a:latin typeface="Bodoni" panose="02020500000000000000" pitchFamily="18" charset="0"/>
              </a:defRPr>
            </a:lvl1pPr>
          </a:lstStyle>
          <a:p>
            <a:r>
              <a:rPr lang="en-US" dirty="0"/>
              <a:t>Click to edit title</a:t>
            </a:r>
            <a:endParaRPr lang="en-GB" dirty="0"/>
          </a:p>
        </p:txBody>
      </p:sp>
      <p:sp>
        <p:nvSpPr>
          <p:cNvPr id="3" name="TL1"/>
          <p:cNvSpPr>
            <a:spLocks noGrp="1"/>
          </p:cNvSpPr>
          <p:nvPr>
            <p:ph type="subTitle" idx="1" hasCustomPrompt="1"/>
          </p:nvPr>
        </p:nvSpPr>
        <p:spPr>
          <a:xfrm>
            <a:off x="302992" y="340749"/>
            <a:ext cx="9121013" cy="538823"/>
          </a:xfrm>
        </p:spPr>
        <p:txBody>
          <a:bodyPr>
            <a:noAutofit/>
          </a:bodyPr>
          <a:lstStyle>
            <a:lvl1pPr marL="0" indent="0" algn="l">
              <a:buNone/>
              <a:defRPr sz="2800" cap="all" baseline="0">
                <a:solidFill>
                  <a:schemeClr val="tx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endParaRPr lang="en-GB" dirty="0"/>
          </a:p>
        </p:txBody>
      </p:sp>
      <p:sp>
        <p:nvSpPr>
          <p:cNvPr id="4" name="Date Placeholder 3"/>
          <p:cNvSpPr>
            <a:spLocks noGrp="1"/>
          </p:cNvSpPr>
          <p:nvPr>
            <p:ph type="dt" sz="half" idx="10"/>
          </p:nvPr>
        </p:nvSpPr>
        <p:spPr>
          <a:xfrm>
            <a:off x="9936427" y="1340768"/>
            <a:ext cx="2043308" cy="216025"/>
          </a:xfrm>
        </p:spPr>
        <p:txBody>
          <a:bodyPr>
            <a:noAutofit/>
          </a:bodyPr>
          <a:lstStyle>
            <a:lvl1pPr algn="r">
              <a:defRPr sz="900" cap="all" baseline="0"/>
            </a:lvl1pPr>
          </a:lstStyle>
          <a:p>
            <a:fld id="{46F96013-2D11-4D97-8B20-1A7F09AA4E0E}" type="datetime4">
              <a:rPr lang="en-GB" smtClean="0"/>
              <a:pPr/>
              <a:t>05 June 2017</a:t>
            </a:fld>
            <a:endParaRPr lang="en-GB" dirty="0"/>
          </a:p>
        </p:txBody>
      </p:sp>
      <p:sp>
        <p:nvSpPr>
          <p:cNvPr id="5" name="Footer Placeholder 4"/>
          <p:cNvSpPr>
            <a:spLocks noGrp="1"/>
          </p:cNvSpPr>
          <p:nvPr>
            <p:ph type="ftr" sz="quarter" idx="11"/>
          </p:nvPr>
        </p:nvSpPr>
        <p:spPr>
          <a:xfrm>
            <a:off x="335360" y="1340768"/>
            <a:ext cx="9601067" cy="216025"/>
          </a:xfrm>
        </p:spPr>
        <p:txBody>
          <a:bodyPr>
            <a:noAutofit/>
          </a:bodyPr>
          <a:lstStyle>
            <a:lvl1pPr algn="r">
              <a:defRPr sz="900" cap="all" baseline="0"/>
            </a:lvl1pPr>
          </a:lstStyle>
          <a:p>
            <a:r>
              <a:rPr lang="en-GB" dirty="0"/>
              <a:t>Company presented to</a:t>
            </a:r>
          </a:p>
        </p:txBody>
      </p:sp>
      <p:cxnSp>
        <p:nvCxnSpPr>
          <p:cNvPr id="10" name="Straight Connector 9"/>
          <p:cNvCxnSpPr/>
          <p:nvPr userDrawn="1"/>
        </p:nvCxnSpPr>
        <p:spPr>
          <a:xfrm>
            <a:off x="430276" y="332656"/>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425846" y="1556792"/>
            <a:ext cx="114459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425845" y="6335383"/>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1461971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Slide (Flipchart)">
    <p:bg>
      <p:bgPr>
        <a:solidFill>
          <a:schemeClr val="accent5"/>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196339"/>
            <a:ext cx="12192000" cy="6465323"/>
          </a:xfrm>
          <a:prstGeom prst="rect">
            <a:avLst/>
          </a:prstGeom>
        </p:spPr>
      </p:pic>
      <p:sp>
        <p:nvSpPr>
          <p:cNvPr id="2" name="Title 1"/>
          <p:cNvSpPr>
            <a:spLocks noGrp="1"/>
          </p:cNvSpPr>
          <p:nvPr>
            <p:ph type="ctrTitle" hasCustomPrompt="1"/>
          </p:nvPr>
        </p:nvSpPr>
        <p:spPr>
          <a:xfrm>
            <a:off x="281413" y="2204864"/>
            <a:ext cx="5814587" cy="3600400"/>
          </a:xfrm>
        </p:spPr>
        <p:txBody>
          <a:bodyPr anchor="t">
            <a:noAutofit/>
          </a:bodyPr>
          <a:lstStyle>
            <a:lvl1pPr algn="l">
              <a:defRPr sz="4400" cap="none" baseline="0">
                <a:solidFill>
                  <a:schemeClr val="bg1"/>
                </a:solidFill>
                <a:latin typeface="Bodoni" panose="02020500000000000000" pitchFamily="18" charset="0"/>
              </a:defRPr>
            </a:lvl1pPr>
          </a:lstStyle>
          <a:p>
            <a:r>
              <a:rPr lang="en-US" dirty="0"/>
              <a:t>Click to edit title</a:t>
            </a:r>
            <a:endParaRPr lang="en-GB" dirty="0"/>
          </a:p>
        </p:txBody>
      </p:sp>
      <p:sp>
        <p:nvSpPr>
          <p:cNvPr id="3" name="TL1"/>
          <p:cNvSpPr>
            <a:spLocks noGrp="1"/>
          </p:cNvSpPr>
          <p:nvPr>
            <p:ph type="subTitle" idx="1" hasCustomPrompt="1"/>
          </p:nvPr>
        </p:nvSpPr>
        <p:spPr>
          <a:xfrm>
            <a:off x="302992" y="340749"/>
            <a:ext cx="9121013" cy="538823"/>
          </a:xfrm>
        </p:spPr>
        <p:txBody>
          <a:bodyPr>
            <a:noAutofit/>
          </a:bodyPr>
          <a:lstStyle>
            <a:lvl1pPr marL="0" indent="0" algn="l">
              <a:buNone/>
              <a:defRPr sz="2800" cap="all" baseline="0">
                <a:solidFill>
                  <a:schemeClr val="tx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endParaRPr lang="en-GB" dirty="0"/>
          </a:p>
        </p:txBody>
      </p:sp>
      <p:sp>
        <p:nvSpPr>
          <p:cNvPr id="4" name="Date Placeholder 3"/>
          <p:cNvSpPr>
            <a:spLocks noGrp="1"/>
          </p:cNvSpPr>
          <p:nvPr>
            <p:ph type="dt" sz="half" idx="10"/>
          </p:nvPr>
        </p:nvSpPr>
        <p:spPr>
          <a:xfrm>
            <a:off x="9936427" y="1340768"/>
            <a:ext cx="2043308" cy="216025"/>
          </a:xfrm>
        </p:spPr>
        <p:txBody>
          <a:bodyPr>
            <a:noAutofit/>
          </a:bodyPr>
          <a:lstStyle>
            <a:lvl1pPr algn="r">
              <a:defRPr sz="900" cap="all" baseline="0">
                <a:solidFill>
                  <a:schemeClr val="bg1"/>
                </a:solidFill>
              </a:defRPr>
            </a:lvl1pPr>
          </a:lstStyle>
          <a:p>
            <a:fld id="{46F96013-2D11-4D97-8B20-1A7F09AA4E0E}" type="datetime4">
              <a:rPr lang="en-GB" smtClean="0"/>
              <a:pPr/>
              <a:t>05 June 2017</a:t>
            </a:fld>
            <a:endParaRPr lang="en-GB" dirty="0"/>
          </a:p>
        </p:txBody>
      </p:sp>
      <p:sp>
        <p:nvSpPr>
          <p:cNvPr id="5" name="Footer Placeholder 4"/>
          <p:cNvSpPr>
            <a:spLocks noGrp="1"/>
          </p:cNvSpPr>
          <p:nvPr>
            <p:ph type="ftr" sz="quarter" idx="11"/>
          </p:nvPr>
        </p:nvSpPr>
        <p:spPr>
          <a:xfrm>
            <a:off x="335360" y="1340768"/>
            <a:ext cx="9601067" cy="216025"/>
          </a:xfrm>
        </p:spPr>
        <p:txBody>
          <a:bodyPr>
            <a:noAutofit/>
          </a:bodyPr>
          <a:lstStyle>
            <a:lvl1pPr algn="r">
              <a:defRPr sz="900" cap="all" baseline="0">
                <a:solidFill>
                  <a:schemeClr val="bg1"/>
                </a:solidFill>
              </a:defRPr>
            </a:lvl1pPr>
          </a:lstStyle>
          <a:p>
            <a:r>
              <a:rPr lang="en-GB"/>
              <a:t>Company presented to</a:t>
            </a:r>
            <a:endParaRPr lang="en-GB" dirty="0"/>
          </a:p>
        </p:txBody>
      </p:sp>
      <p:cxnSp>
        <p:nvCxnSpPr>
          <p:cNvPr id="10" name="Straight Connector 9"/>
          <p:cNvCxnSpPr/>
          <p:nvPr userDrawn="1"/>
        </p:nvCxnSpPr>
        <p:spPr>
          <a:xfrm>
            <a:off x="430276" y="332656"/>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425846" y="1556792"/>
            <a:ext cx="114459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425845" y="6335383"/>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477690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249392" cy="1000020"/>
          </a:xfrm>
        </p:spPr>
        <p:txBody>
          <a:bodyPr>
            <a:noAutofit/>
          </a:bodyPr>
          <a:lstStyle>
            <a:lvl1pPr>
              <a:defRPr>
                <a:solidFill>
                  <a:schemeClr val="accent1"/>
                </a:solidFill>
              </a:defRPr>
            </a:lvl1pPr>
          </a:lstStyle>
          <a:p>
            <a:r>
              <a:rPr lang="en-US" dirty="0"/>
              <a:t>Click to edit title</a:t>
            </a:r>
            <a:endParaRPr lang="en-GB" dirty="0"/>
          </a:p>
        </p:txBody>
      </p:sp>
      <p:sp>
        <p:nvSpPr>
          <p:cNvPr id="3" name="Content Placeholder 2"/>
          <p:cNvSpPr>
            <a:spLocks noGrp="1"/>
          </p:cNvSpPr>
          <p:nvPr>
            <p:ph sz="half" idx="1" hasCustomPrompt="1"/>
          </p:nvPr>
        </p:nvSpPr>
        <p:spPr>
          <a:xfrm>
            <a:off x="609600" y="1600201"/>
            <a:ext cx="5384800"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hasCustomPrompt="1"/>
          </p:nvPr>
        </p:nvSpPr>
        <p:spPr>
          <a:xfrm>
            <a:off x="6197600" y="1600201"/>
            <a:ext cx="5384800"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6" name="Footer Placeholder 5"/>
          <p:cNvSpPr>
            <a:spLocks noGrp="1"/>
          </p:cNvSpPr>
          <p:nvPr>
            <p:ph type="ftr" sz="quarter" idx="11"/>
          </p:nvPr>
        </p:nvSpPr>
        <p:spPr/>
        <p:txBody>
          <a:bodyPr>
            <a:noAutofit/>
          </a:bodyPr>
          <a:lstStyle/>
          <a:p>
            <a:endParaRPr lang="en-GB"/>
          </a:p>
        </p:txBody>
      </p:sp>
      <p:sp>
        <p:nvSpPr>
          <p:cNvPr id="7" name="Slide Number Placeholder 6"/>
          <p:cNvSpPr>
            <a:spLocks noGrp="1"/>
          </p:cNvSpPr>
          <p:nvPr>
            <p:ph type="sldNum" sz="quarter" idx="12"/>
          </p:nvPr>
        </p:nvSpPr>
        <p:spPr/>
        <p:txBody>
          <a:bodyPr>
            <a:noAutofit/>
          </a:bodyPr>
          <a:lstStyle/>
          <a:p>
            <a:fld id="{41EDCB5D-ED4B-442E-8871-02CC7DC3731E}" type="slidenum">
              <a:rPr lang="en-GB" smtClean="0"/>
              <a:pPr/>
              <a:t>‹N›</a:t>
            </a:fld>
            <a:endParaRPr lang="en-GB"/>
          </a:p>
        </p:txBody>
      </p:sp>
      <p:cxnSp>
        <p:nvCxnSpPr>
          <p:cNvPr id="8" name="Straight Connector 7"/>
          <p:cNvCxnSpPr/>
          <p:nvPr/>
        </p:nvCxnSpPr>
        <p:spPr>
          <a:xfrm>
            <a:off x="430276" y="332656"/>
            <a:ext cx="11448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09318022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accent5"/>
        </a:solidFill>
        <a:effectLst/>
      </p:bgPr>
    </p:bg>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baseline="0">
                <a:solidFill>
                  <a:schemeClr val="tx1"/>
                </a:solidFill>
              </a:defRPr>
            </a:lvl1pPr>
          </a:lstStyle>
          <a:p>
            <a:r>
              <a:rPr lang="en-US" dirty="0"/>
              <a:t>Click to edit title</a:t>
            </a:r>
            <a:endParaRPr lang="en-GB" dirty="0"/>
          </a:p>
        </p:txBody>
      </p:sp>
      <p:sp>
        <p:nvSpPr>
          <p:cNvPr id="3" name="Content Placeholder 2"/>
          <p:cNvSpPr>
            <a:spLocks noGrp="1"/>
          </p:cNvSpPr>
          <p:nvPr>
            <p:ph idx="1" hasCustomPrompt="1"/>
          </p:nvPr>
        </p:nvSpPr>
        <p:spPr/>
        <p:txBody>
          <a:bodyPr>
            <a:noAutofit/>
          </a:bodyPr>
          <a:lstStyle>
            <a:lvl2pPr marL="742950" indent="-285750">
              <a:buFont typeface="GillSans Light" panose="020B0500000000000000" pitchFamily="34" charset="0"/>
              <a:buChar char="–"/>
              <a:defRPr/>
            </a:lvl2pPr>
            <a:lvl3pPr marL="1143000" indent="-228600">
              <a:buFont typeface="GillSans Light" panose="020B0500000000000000" pitchFamily="34" charset="0"/>
              <a:buChar char="–"/>
              <a:defRPr/>
            </a:lvl3pPr>
            <a:lvl4pPr marL="1600200" indent="-228600">
              <a:buFont typeface="GillSans Light" panose="020B0500000000000000" pitchFamily="34" charset="0"/>
              <a:buChar char="–"/>
              <a:defRPr/>
            </a:lvl4pPr>
            <a:lvl5pPr marL="2057400" indent="-228600">
              <a:buFont typeface="GillSans Light" panose="020B0500000000000000" pitchFamily="34" charset="0"/>
              <a:buChar char="–"/>
              <a:defRPr/>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noAutofit/>
          </a:bodyPr>
          <a:lstStyle/>
          <a:p>
            <a:fld id="{1CFE1E4D-76AC-443E-BE1C-A3ADA4839DD7}" type="datetime4">
              <a:rPr lang="en-GB" smtClean="0"/>
              <a:pPr/>
              <a:t>05 June 2017</a:t>
            </a:fld>
            <a:endParaRPr lang="en-GB"/>
          </a:p>
        </p:txBody>
      </p:sp>
      <p:sp>
        <p:nvSpPr>
          <p:cNvPr id="5" name="Footer Placeholder 4"/>
          <p:cNvSpPr>
            <a:spLocks noGrp="1"/>
          </p:cNvSpPr>
          <p:nvPr>
            <p:ph type="ftr" sz="quarter" idx="11"/>
          </p:nvPr>
        </p:nvSpPr>
        <p:spPr/>
        <p:txBody>
          <a:bodyPr>
            <a:noAutofit/>
          </a:bodyPr>
          <a:lstStyle/>
          <a:p>
            <a:r>
              <a:rPr lang="en-GB"/>
              <a:t>Company presented to</a:t>
            </a:r>
          </a:p>
        </p:txBody>
      </p:sp>
      <p:sp>
        <p:nvSpPr>
          <p:cNvPr id="6" name="Slide Number Placeholder 5"/>
          <p:cNvSpPr>
            <a:spLocks noGrp="1"/>
          </p:cNvSpPr>
          <p:nvPr>
            <p:ph type="sldNum" sz="quarter" idx="12"/>
          </p:nvPr>
        </p:nvSpPr>
        <p:spPr/>
        <p:txBody>
          <a:bodyPr>
            <a:noAutofit/>
          </a:bodyPr>
          <a:lstStyle/>
          <a:p>
            <a:fld id="{F9E5DE35-AF6B-47BE-BEAE-F2F47997D05C}" type="slidenum">
              <a:rPr lang="en-GB" smtClean="0"/>
              <a:pPr/>
              <a:t>‹N›</a:t>
            </a:fld>
            <a:endParaRPr lang="en-GB"/>
          </a:p>
        </p:txBody>
      </p:sp>
    </p:spTree>
    <p:extLst>
      <p:ext uri="{BB962C8B-B14F-4D97-AF65-F5344CB8AC3E}">
        <p14:creationId xmlns:p14="http://schemas.microsoft.com/office/powerpoint/2010/main" xmlns="" val="104420828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5"/>
        </a:solidFill>
        <a:effectLst/>
      </p:bgPr>
    </p:bg>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10363200" cy="495144"/>
          </a:xfrm>
        </p:spPr>
        <p:txBody>
          <a:bodyPr anchor="t">
            <a:noAutofit/>
          </a:bodyPr>
          <a:lstStyle>
            <a:lvl1pPr algn="l">
              <a:defRPr sz="2800" b="0" cap="all" baseline="0">
                <a:solidFill>
                  <a:schemeClr val="tx1"/>
                </a:solidFill>
                <a:latin typeface="+mj-lt"/>
              </a:defRPr>
            </a:lvl1pPr>
          </a:lstStyle>
          <a:p>
            <a:r>
              <a:rPr lang="en-US" dirty="0"/>
              <a:t>Click to edit title</a:t>
            </a:r>
            <a:endParaRPr lang="en-GB" dirty="0"/>
          </a:p>
        </p:txBody>
      </p:sp>
      <p:sp>
        <p:nvSpPr>
          <p:cNvPr id="3" name="TL2"/>
          <p:cNvSpPr>
            <a:spLocks noGrp="1"/>
          </p:cNvSpPr>
          <p:nvPr>
            <p:ph type="body" idx="1" hasCustomPrompt="1"/>
          </p:nvPr>
        </p:nvSpPr>
        <p:spPr>
          <a:xfrm>
            <a:off x="309984" y="880209"/>
            <a:ext cx="10363200" cy="401836"/>
          </a:xfrm>
        </p:spPr>
        <p:txBody>
          <a:bodyPr anchor="b">
            <a:noAutofit/>
          </a:bodyPr>
          <a:lstStyle>
            <a:lvl1pPr marL="0" indent="0">
              <a:buNone/>
              <a:defRPr sz="2800" cap="all"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
        <p:nvSpPr>
          <p:cNvPr id="4" name="Date Placeholder 3"/>
          <p:cNvSpPr>
            <a:spLocks noGrp="1"/>
          </p:cNvSpPr>
          <p:nvPr>
            <p:ph type="dt" sz="half" idx="10"/>
          </p:nvPr>
        </p:nvSpPr>
        <p:spPr/>
        <p:txBody>
          <a:bodyPr>
            <a:noAutofit/>
          </a:bodyPr>
          <a:lstStyle/>
          <a:p>
            <a:fld id="{4772B3EB-2B41-4F53-A477-ED27F3A2A708}" type="datetime4">
              <a:rPr lang="en-GB" smtClean="0"/>
              <a:pPr/>
              <a:t>05 June 2017</a:t>
            </a:fld>
            <a:endParaRPr lang="en-GB"/>
          </a:p>
        </p:txBody>
      </p:sp>
      <p:sp>
        <p:nvSpPr>
          <p:cNvPr id="5" name="Footer Placeholder 4"/>
          <p:cNvSpPr>
            <a:spLocks noGrp="1"/>
          </p:cNvSpPr>
          <p:nvPr>
            <p:ph type="ftr" sz="quarter" idx="11"/>
          </p:nvPr>
        </p:nvSpPr>
        <p:spPr/>
        <p:txBody>
          <a:bodyPr>
            <a:noAutofit/>
          </a:bodyPr>
          <a:lstStyle/>
          <a:p>
            <a:r>
              <a:rPr lang="en-GB"/>
              <a:t>Company presented to</a:t>
            </a:r>
          </a:p>
        </p:txBody>
      </p:sp>
      <p:sp>
        <p:nvSpPr>
          <p:cNvPr id="6" name="Slide Number Placeholder 5"/>
          <p:cNvSpPr>
            <a:spLocks noGrp="1"/>
          </p:cNvSpPr>
          <p:nvPr>
            <p:ph type="sldNum" sz="quarter" idx="12"/>
          </p:nvPr>
        </p:nvSpPr>
        <p:spPr/>
        <p:txBody>
          <a:bodyPr>
            <a:noAutofit/>
          </a:bodyPr>
          <a:lstStyle/>
          <a:p>
            <a:fld id="{F9E5DE35-AF6B-47BE-BEAE-F2F47997D05C}" type="slidenum">
              <a:rPr lang="en-GB" smtClean="0"/>
              <a:pPr/>
              <a:t>‹N›</a:t>
            </a:fld>
            <a:endParaRPr lang="en-GB"/>
          </a:p>
        </p:txBody>
      </p:sp>
    </p:spTree>
    <p:extLst>
      <p:ext uri="{BB962C8B-B14F-4D97-AF65-F5344CB8AC3E}">
        <p14:creationId xmlns:p14="http://schemas.microsoft.com/office/powerpoint/2010/main" xmlns="" val="28500103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bg>
      <p:bgPr>
        <a:solidFill>
          <a:schemeClr val="accent5"/>
        </a:solidFill>
        <a:effectLst/>
      </p:bgPr>
    </p:bg>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tx1"/>
                </a:solidFill>
              </a:defRPr>
            </a:lvl1pPr>
          </a:lstStyle>
          <a:p>
            <a:r>
              <a:rPr lang="en-US" dirty="0"/>
              <a:t>Click to edit title</a:t>
            </a:r>
            <a:endParaRPr lang="en-GB" dirty="0"/>
          </a:p>
        </p:txBody>
      </p:sp>
      <p:sp>
        <p:nvSpPr>
          <p:cNvPr id="3" name="Content Placeholder 2"/>
          <p:cNvSpPr>
            <a:spLocks noGrp="1"/>
          </p:cNvSpPr>
          <p:nvPr>
            <p:ph sz="half" idx="1" hasCustomPrompt="1"/>
          </p:nvPr>
        </p:nvSpPr>
        <p:spPr>
          <a:xfrm>
            <a:off x="609600" y="1600201"/>
            <a:ext cx="5384800"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hasCustomPrompt="1"/>
          </p:nvPr>
        </p:nvSpPr>
        <p:spPr>
          <a:xfrm>
            <a:off x="6197600" y="1600201"/>
            <a:ext cx="5384800"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noAutofit/>
          </a:bodyPr>
          <a:lstStyle/>
          <a:p>
            <a:fld id="{83B051D1-8CC2-455B-967C-70227503B557}" type="datetime4">
              <a:rPr lang="en-GB" smtClean="0"/>
              <a:pPr/>
              <a:t>05 June 2017</a:t>
            </a:fld>
            <a:endParaRPr lang="en-GB"/>
          </a:p>
        </p:txBody>
      </p:sp>
      <p:sp>
        <p:nvSpPr>
          <p:cNvPr id="6" name="Footer Placeholder 5"/>
          <p:cNvSpPr>
            <a:spLocks noGrp="1"/>
          </p:cNvSpPr>
          <p:nvPr>
            <p:ph type="ftr" sz="quarter" idx="11"/>
          </p:nvPr>
        </p:nvSpPr>
        <p:spPr/>
        <p:txBody>
          <a:bodyPr>
            <a:noAutofit/>
          </a:bodyPr>
          <a:lstStyle/>
          <a:p>
            <a:r>
              <a:rPr lang="en-GB"/>
              <a:t>Company presented to</a:t>
            </a:r>
          </a:p>
        </p:txBody>
      </p:sp>
      <p:sp>
        <p:nvSpPr>
          <p:cNvPr id="7" name="Slide Number Placeholder 6"/>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8" name="Straight Connector 7"/>
          <p:cNvCxnSpPr/>
          <p:nvPr userDrawn="1"/>
        </p:nvCxnSpPr>
        <p:spPr>
          <a:xfrm>
            <a:off x="430276" y="332656"/>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343731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hree Content">
    <p:bg>
      <p:bgPr>
        <a:solidFill>
          <a:schemeClr val="accent5"/>
        </a:solidFill>
        <a:effectLst/>
      </p:bgPr>
    </p:bg>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tx1"/>
                </a:solidFill>
              </a:defRPr>
            </a:lvl1pPr>
          </a:lstStyle>
          <a:p>
            <a:r>
              <a:rPr lang="en-US" dirty="0"/>
              <a:t>Click to edit title</a:t>
            </a:r>
            <a:endParaRPr lang="en-GB" dirty="0"/>
          </a:p>
        </p:txBody>
      </p:sp>
      <p:sp>
        <p:nvSpPr>
          <p:cNvPr id="3" name="Content Placeholder 2"/>
          <p:cNvSpPr>
            <a:spLocks noGrp="1"/>
          </p:cNvSpPr>
          <p:nvPr>
            <p:ph sz="half" idx="1" hasCustomPrompt="1"/>
          </p:nvPr>
        </p:nvSpPr>
        <p:spPr>
          <a:xfrm>
            <a:off x="430277" y="1600201"/>
            <a:ext cx="3553489"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hasCustomPrompt="1"/>
          </p:nvPr>
        </p:nvSpPr>
        <p:spPr>
          <a:xfrm>
            <a:off x="8216079" y="1600201"/>
            <a:ext cx="3662197"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noAutofit/>
          </a:bodyPr>
          <a:lstStyle/>
          <a:p>
            <a:fld id="{83B051D1-8CC2-455B-967C-70227503B557}" type="datetime4">
              <a:rPr lang="en-GB" smtClean="0"/>
              <a:pPr/>
              <a:t>05 June 2017</a:t>
            </a:fld>
            <a:endParaRPr lang="en-GB"/>
          </a:p>
        </p:txBody>
      </p:sp>
      <p:sp>
        <p:nvSpPr>
          <p:cNvPr id="6" name="Footer Placeholder 5"/>
          <p:cNvSpPr>
            <a:spLocks noGrp="1"/>
          </p:cNvSpPr>
          <p:nvPr>
            <p:ph type="ftr" sz="quarter" idx="11"/>
          </p:nvPr>
        </p:nvSpPr>
        <p:spPr/>
        <p:txBody>
          <a:bodyPr>
            <a:noAutofit/>
          </a:bodyPr>
          <a:lstStyle/>
          <a:p>
            <a:r>
              <a:rPr lang="en-GB"/>
              <a:t>Company presented to</a:t>
            </a:r>
          </a:p>
        </p:txBody>
      </p:sp>
      <p:sp>
        <p:nvSpPr>
          <p:cNvPr id="7" name="Slide Number Placeholder 6"/>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8" name="Straight Connector 7"/>
          <p:cNvCxnSpPr/>
          <p:nvPr userDrawn="1"/>
        </p:nvCxnSpPr>
        <p:spPr>
          <a:xfrm>
            <a:off x="430276" y="332656"/>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3" hasCustomPrompt="1"/>
          </p:nvPr>
        </p:nvSpPr>
        <p:spPr>
          <a:xfrm>
            <a:off x="4323725" y="1600201"/>
            <a:ext cx="3552395"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xmlns="" val="8254061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bg>
      <p:bgPr>
        <a:solidFill>
          <a:schemeClr val="accent5"/>
        </a:solidFill>
        <a:effectLst/>
      </p:bgPr>
    </p:bg>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tx1"/>
                </a:solidFill>
              </a:defRPr>
            </a:lvl1pPr>
          </a:lstStyle>
          <a:p>
            <a:r>
              <a:rPr lang="en-US" dirty="0"/>
              <a:t>Click to edit title</a:t>
            </a:r>
            <a:endParaRPr lang="en-GB" dirty="0"/>
          </a:p>
        </p:txBody>
      </p:sp>
      <p:sp>
        <p:nvSpPr>
          <p:cNvPr id="3" name="Text Placeholder 2"/>
          <p:cNvSpPr>
            <a:spLocks noGrp="1"/>
          </p:cNvSpPr>
          <p:nvPr>
            <p:ph type="body" idx="1" hasCustomPrompt="1"/>
          </p:nvPr>
        </p:nvSpPr>
        <p:spPr>
          <a:xfrm>
            <a:off x="609600" y="1535113"/>
            <a:ext cx="5386917" cy="639762"/>
          </a:xfrm>
        </p:spPr>
        <p:txBody>
          <a:bodyPr anchor="b">
            <a:noAutofit/>
          </a:bodyPr>
          <a:lstStyle>
            <a:lvl1pPr marL="0" indent="0">
              <a:buNone/>
              <a:defRPr sz="2400" b="0" cap="all" baseline="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text</a:t>
            </a:r>
          </a:p>
        </p:txBody>
      </p:sp>
      <p:sp>
        <p:nvSpPr>
          <p:cNvPr id="4" name="Content Placeholder 3"/>
          <p:cNvSpPr>
            <a:spLocks noGrp="1"/>
          </p:cNvSpPr>
          <p:nvPr>
            <p:ph sz="half" idx="2" hasCustomPrompt="1"/>
          </p:nvPr>
        </p:nvSpPr>
        <p:spPr>
          <a:xfrm>
            <a:off x="609600" y="2174875"/>
            <a:ext cx="5386917" cy="3951288"/>
          </a:xfrm>
        </p:spPr>
        <p:txBody>
          <a:bodyPr>
            <a:no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hasCustomPrompt="1"/>
          </p:nvPr>
        </p:nvSpPr>
        <p:spPr>
          <a:xfrm>
            <a:off x="6193368" y="1535113"/>
            <a:ext cx="5389033" cy="639762"/>
          </a:xfrm>
        </p:spPr>
        <p:txBody>
          <a:bodyPr anchor="b">
            <a:noAutofit/>
          </a:bodyPr>
          <a:lstStyle>
            <a:lvl1pPr marL="0" indent="0">
              <a:buNone/>
              <a:defRPr sz="2400" b="0" cap="all" baseline="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text</a:t>
            </a:r>
          </a:p>
        </p:txBody>
      </p:sp>
      <p:sp>
        <p:nvSpPr>
          <p:cNvPr id="6" name="Content Placeholder 5"/>
          <p:cNvSpPr>
            <a:spLocks noGrp="1"/>
          </p:cNvSpPr>
          <p:nvPr>
            <p:ph sz="quarter" idx="4" hasCustomPrompt="1"/>
          </p:nvPr>
        </p:nvSpPr>
        <p:spPr>
          <a:xfrm>
            <a:off x="6193368" y="2174875"/>
            <a:ext cx="5389033" cy="3951288"/>
          </a:xfrm>
        </p:spPr>
        <p:txBody>
          <a:bodyPr>
            <a:no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p:cNvSpPr>
            <a:spLocks noGrp="1"/>
          </p:cNvSpPr>
          <p:nvPr>
            <p:ph type="dt" sz="half" idx="10"/>
          </p:nvPr>
        </p:nvSpPr>
        <p:spPr/>
        <p:txBody>
          <a:bodyPr>
            <a:noAutofit/>
          </a:bodyPr>
          <a:lstStyle/>
          <a:p>
            <a:fld id="{F619D96D-24F6-4DCF-B187-905F2CDEB22B}" type="datetime4">
              <a:rPr lang="en-GB" smtClean="0"/>
              <a:pPr/>
              <a:t>05 June 2017</a:t>
            </a:fld>
            <a:endParaRPr lang="en-GB"/>
          </a:p>
        </p:txBody>
      </p:sp>
      <p:sp>
        <p:nvSpPr>
          <p:cNvPr id="8" name="Footer Placeholder 7"/>
          <p:cNvSpPr>
            <a:spLocks noGrp="1"/>
          </p:cNvSpPr>
          <p:nvPr>
            <p:ph type="ftr" sz="quarter" idx="11"/>
          </p:nvPr>
        </p:nvSpPr>
        <p:spPr/>
        <p:txBody>
          <a:bodyPr>
            <a:noAutofit/>
          </a:bodyPr>
          <a:lstStyle/>
          <a:p>
            <a:r>
              <a:rPr lang="en-GB"/>
              <a:t>Company presented to</a:t>
            </a:r>
          </a:p>
        </p:txBody>
      </p:sp>
      <p:sp>
        <p:nvSpPr>
          <p:cNvPr id="9" name="Slide Number Placeholder 8"/>
          <p:cNvSpPr>
            <a:spLocks noGrp="1"/>
          </p:cNvSpPr>
          <p:nvPr>
            <p:ph type="sldNum" sz="quarter" idx="12"/>
          </p:nvPr>
        </p:nvSpPr>
        <p:spPr/>
        <p:txBody>
          <a:bodyPr>
            <a:noAutofit/>
          </a:bodyPr>
          <a:lstStyle/>
          <a:p>
            <a:fld id="{F9E5DE35-AF6B-47BE-BEAE-F2F47997D05C}" type="slidenum">
              <a:rPr lang="en-GB" smtClean="0"/>
              <a:pPr/>
              <a:t>‹N›</a:t>
            </a:fld>
            <a:endParaRPr lang="en-GB"/>
          </a:p>
        </p:txBody>
      </p:sp>
      <p:cxnSp>
        <p:nvCxnSpPr>
          <p:cNvPr id="10" name="Straight Connector 9"/>
          <p:cNvCxnSpPr/>
          <p:nvPr userDrawn="1"/>
        </p:nvCxnSpPr>
        <p:spPr>
          <a:xfrm>
            <a:off x="430276" y="332656"/>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9242588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bg>
      <p:bgPr>
        <a:solidFill>
          <a:schemeClr val="accent5"/>
        </a:solidFill>
        <a:effectLst/>
      </p:bgPr>
    </p:bg>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tx1"/>
                </a:solidFill>
              </a:defRPr>
            </a:lvl1pPr>
          </a:lstStyle>
          <a:p>
            <a:r>
              <a:rPr lang="en-US" dirty="0"/>
              <a:t>Click to edit title</a:t>
            </a:r>
            <a:endParaRPr lang="en-GB" dirty="0"/>
          </a:p>
        </p:txBody>
      </p:sp>
      <p:sp>
        <p:nvSpPr>
          <p:cNvPr id="3" name="Date Placeholder 2"/>
          <p:cNvSpPr>
            <a:spLocks noGrp="1"/>
          </p:cNvSpPr>
          <p:nvPr>
            <p:ph type="dt" sz="half" idx="10"/>
          </p:nvPr>
        </p:nvSpPr>
        <p:spPr/>
        <p:txBody>
          <a:bodyPr>
            <a:noAutofit/>
          </a:bodyPr>
          <a:lstStyle/>
          <a:p>
            <a:fld id="{863CD371-9BD5-41EB-9960-E3A32BE7DEE7}" type="datetime4">
              <a:rPr lang="en-GB" smtClean="0"/>
              <a:pPr/>
              <a:t>05 June 2017</a:t>
            </a:fld>
            <a:endParaRPr lang="en-GB"/>
          </a:p>
        </p:txBody>
      </p:sp>
      <p:sp>
        <p:nvSpPr>
          <p:cNvPr id="4" name="Footer Placeholder 3"/>
          <p:cNvSpPr>
            <a:spLocks noGrp="1"/>
          </p:cNvSpPr>
          <p:nvPr>
            <p:ph type="ftr" sz="quarter" idx="11"/>
          </p:nvPr>
        </p:nvSpPr>
        <p:spPr/>
        <p:txBody>
          <a:bodyPr>
            <a:noAutofit/>
          </a:bodyPr>
          <a:lstStyle/>
          <a:p>
            <a:r>
              <a:rPr lang="en-GB"/>
              <a:t>Company presented to</a:t>
            </a:r>
          </a:p>
        </p:txBody>
      </p:sp>
      <p:sp>
        <p:nvSpPr>
          <p:cNvPr id="5" name="Slide Number Placeholder 4"/>
          <p:cNvSpPr>
            <a:spLocks noGrp="1"/>
          </p:cNvSpPr>
          <p:nvPr>
            <p:ph type="sldNum" sz="quarter" idx="12"/>
          </p:nvPr>
        </p:nvSpPr>
        <p:spPr/>
        <p:txBody>
          <a:bodyPr>
            <a:noAutofit/>
          </a:bodyPr>
          <a:lstStyle/>
          <a:p>
            <a:fld id="{F9E5DE35-AF6B-47BE-BEAE-F2F47997D05C}" type="slidenum">
              <a:rPr lang="en-GB" smtClean="0"/>
              <a:pPr/>
              <a:t>‹N›</a:t>
            </a:fld>
            <a:endParaRPr lang="en-GB"/>
          </a:p>
        </p:txBody>
      </p:sp>
    </p:spTree>
    <p:extLst>
      <p:ext uri="{BB962C8B-B14F-4D97-AF65-F5344CB8AC3E}">
        <p14:creationId xmlns:p14="http://schemas.microsoft.com/office/powerpoint/2010/main" xmlns="" val="30392190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accent5"/>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98694" y="446496"/>
            <a:ext cx="2532943" cy="246200"/>
          </a:xfrm>
        </p:spPr>
        <p:txBody>
          <a:bodyPr>
            <a:noAutofit/>
          </a:bodyPr>
          <a:lstStyle>
            <a:lvl1pPr algn="l">
              <a:defRPr/>
            </a:lvl1pPr>
          </a:lstStyle>
          <a:p>
            <a:fld id="{885E48F2-4870-4197-B6A2-33DE3C17E724}" type="datetime4">
              <a:rPr lang="en-GB" smtClean="0"/>
              <a:pPr/>
              <a:t>05 June 2017</a:t>
            </a:fld>
            <a:endParaRPr lang="en-GB"/>
          </a:p>
        </p:txBody>
      </p:sp>
      <p:sp>
        <p:nvSpPr>
          <p:cNvPr id="3" name="Footer Placeholder 2"/>
          <p:cNvSpPr>
            <a:spLocks noGrp="1"/>
          </p:cNvSpPr>
          <p:nvPr>
            <p:ph type="ftr" sz="quarter" idx="11"/>
          </p:nvPr>
        </p:nvSpPr>
        <p:spPr>
          <a:xfrm>
            <a:off x="2831637" y="443264"/>
            <a:ext cx="8228992" cy="249432"/>
          </a:xfrm>
        </p:spPr>
        <p:txBody>
          <a:bodyPr>
            <a:noAutofit/>
          </a:bodyPr>
          <a:lstStyle>
            <a:lvl1pPr algn="l">
              <a:defRPr/>
            </a:lvl1pPr>
          </a:lstStyle>
          <a:p>
            <a:r>
              <a:rPr lang="en-GB"/>
              <a:t>Company presented to</a:t>
            </a:r>
          </a:p>
        </p:txBody>
      </p:sp>
      <p:sp>
        <p:nvSpPr>
          <p:cNvPr id="4" name="Slide Number Placeholder 3"/>
          <p:cNvSpPr>
            <a:spLocks noGrp="1"/>
          </p:cNvSpPr>
          <p:nvPr>
            <p:ph type="sldNum" sz="quarter" idx="12"/>
          </p:nvPr>
        </p:nvSpPr>
        <p:spPr/>
        <p:txBody>
          <a:bodyPr>
            <a:noAutofit/>
          </a:bodyPr>
          <a:lstStyle/>
          <a:p>
            <a:fld id="{F9E5DE35-AF6B-47BE-BEAE-F2F47997D05C}" type="slidenum">
              <a:rPr lang="en-GB" smtClean="0"/>
              <a:pPr/>
              <a:t>‹N›</a:t>
            </a:fld>
            <a:endParaRPr lang="en-GB"/>
          </a:p>
        </p:txBody>
      </p:sp>
      <p:sp>
        <p:nvSpPr>
          <p:cNvPr id="5" name="Rectangle 4"/>
          <p:cNvSpPr/>
          <p:nvPr userDrawn="1"/>
        </p:nvSpPr>
        <p:spPr bwMode="white">
          <a:xfrm>
            <a:off x="431800" y="1484784"/>
            <a:ext cx="11520851" cy="14401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2000"/>
          </a:p>
        </p:txBody>
      </p:sp>
    </p:spTree>
    <p:extLst>
      <p:ext uri="{BB962C8B-B14F-4D97-AF65-F5344CB8AC3E}">
        <p14:creationId xmlns:p14="http://schemas.microsoft.com/office/powerpoint/2010/main" xmlns="" val="27810800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ivider">
    <p:bg>
      <p:bgPr>
        <a:solidFill>
          <a:schemeClr val="accent5"/>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98694" y="446496"/>
            <a:ext cx="2532943" cy="246200"/>
          </a:xfrm>
        </p:spPr>
        <p:txBody>
          <a:bodyPr>
            <a:noAutofit/>
          </a:bodyPr>
          <a:lstStyle>
            <a:lvl1pPr algn="l">
              <a:defRPr/>
            </a:lvl1pPr>
          </a:lstStyle>
          <a:p>
            <a:fld id="{885E48F2-4870-4197-B6A2-33DE3C17E724}" type="datetime4">
              <a:rPr lang="en-GB" smtClean="0"/>
              <a:pPr/>
              <a:t>05 June 2017</a:t>
            </a:fld>
            <a:endParaRPr lang="en-GB"/>
          </a:p>
        </p:txBody>
      </p:sp>
      <p:sp>
        <p:nvSpPr>
          <p:cNvPr id="3" name="Footer Placeholder 2"/>
          <p:cNvSpPr>
            <a:spLocks noGrp="1"/>
          </p:cNvSpPr>
          <p:nvPr>
            <p:ph type="ftr" sz="quarter" idx="11"/>
          </p:nvPr>
        </p:nvSpPr>
        <p:spPr>
          <a:xfrm>
            <a:off x="2831637" y="443264"/>
            <a:ext cx="8228992" cy="249432"/>
          </a:xfrm>
        </p:spPr>
        <p:txBody>
          <a:bodyPr>
            <a:noAutofit/>
          </a:bodyPr>
          <a:lstStyle>
            <a:lvl1pPr algn="l">
              <a:defRPr/>
            </a:lvl1pPr>
          </a:lstStyle>
          <a:p>
            <a:r>
              <a:rPr lang="en-GB"/>
              <a:t>Company presented to</a:t>
            </a:r>
          </a:p>
        </p:txBody>
      </p:sp>
      <p:sp>
        <p:nvSpPr>
          <p:cNvPr id="4" name="Slide Number Placeholder 3"/>
          <p:cNvSpPr>
            <a:spLocks noGrp="1"/>
          </p:cNvSpPr>
          <p:nvPr>
            <p:ph type="sldNum" sz="quarter" idx="12"/>
          </p:nvPr>
        </p:nvSpPr>
        <p:spPr/>
        <p:txBody>
          <a:bodyPr>
            <a:noAutofit/>
          </a:bodyPr>
          <a:lstStyle/>
          <a:p>
            <a:fld id="{F9E5DE35-AF6B-47BE-BEAE-F2F47997D05C}" type="slidenum">
              <a:rPr lang="en-GB" smtClean="0"/>
              <a:pPr/>
              <a:t>‹N›</a:t>
            </a:fld>
            <a:endParaRPr lang="en-GB"/>
          </a:p>
        </p:txBody>
      </p:sp>
      <p:sp>
        <p:nvSpPr>
          <p:cNvPr id="5" name="Rectangle 4"/>
          <p:cNvSpPr/>
          <p:nvPr userDrawn="1"/>
        </p:nvSpPr>
        <p:spPr bwMode="white">
          <a:xfrm>
            <a:off x="431800" y="1484784"/>
            <a:ext cx="11520851" cy="14401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2000"/>
          </a:p>
        </p:txBody>
      </p:sp>
      <p:sp>
        <p:nvSpPr>
          <p:cNvPr id="6" name="Title 1"/>
          <p:cNvSpPr>
            <a:spLocks noGrp="1"/>
          </p:cNvSpPr>
          <p:nvPr>
            <p:ph type="ctrTitle" hasCustomPrompt="1"/>
          </p:nvPr>
        </p:nvSpPr>
        <p:spPr>
          <a:xfrm>
            <a:off x="281413" y="2204865"/>
            <a:ext cx="10363200" cy="1470025"/>
          </a:xfrm>
        </p:spPr>
        <p:txBody>
          <a:bodyPr>
            <a:noAutofit/>
          </a:bodyPr>
          <a:lstStyle>
            <a:lvl1pPr algn="l">
              <a:defRPr sz="4400" cap="all" baseline="0">
                <a:solidFill>
                  <a:schemeClr val="bg1"/>
                </a:solidFill>
                <a:latin typeface="+mj-lt"/>
              </a:defRPr>
            </a:lvl1pPr>
          </a:lstStyle>
          <a:p>
            <a:r>
              <a:rPr lang="en-US" dirty="0"/>
              <a:t>Click to edit divider text</a:t>
            </a:r>
            <a:endParaRPr lang="en-GB" dirty="0"/>
          </a:p>
        </p:txBody>
      </p:sp>
    </p:spTree>
    <p:extLst>
      <p:ext uri="{BB962C8B-B14F-4D97-AF65-F5344CB8AC3E}">
        <p14:creationId xmlns:p14="http://schemas.microsoft.com/office/powerpoint/2010/main" xmlns="" val="41960067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nt with Caption">
    <p:bg>
      <p:bgPr>
        <a:solidFill>
          <a:schemeClr val="accent5"/>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766733" y="1700809"/>
            <a:ext cx="6815667" cy="4425355"/>
          </a:xfrm>
        </p:spPr>
        <p:txBody>
          <a:bodyPr>
            <a:noAutofit/>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hasCustomPrompt="1"/>
          </p:nvPr>
        </p:nvSpPr>
        <p:spPr>
          <a:xfrm>
            <a:off x="299937" y="2315692"/>
            <a:ext cx="4011084" cy="2697163"/>
          </a:xfrm>
        </p:spPr>
        <p:txBody>
          <a:bodyPr>
            <a:noAutofit/>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caption</a:t>
            </a:r>
          </a:p>
        </p:txBody>
      </p:sp>
      <p:sp>
        <p:nvSpPr>
          <p:cNvPr id="5" name="Date Placeholder 4"/>
          <p:cNvSpPr>
            <a:spLocks noGrp="1"/>
          </p:cNvSpPr>
          <p:nvPr>
            <p:ph type="dt" sz="half" idx="10"/>
          </p:nvPr>
        </p:nvSpPr>
        <p:spPr/>
        <p:txBody>
          <a:bodyPr>
            <a:noAutofit/>
          </a:bodyPr>
          <a:lstStyle/>
          <a:p>
            <a:fld id="{F91356A5-6962-4648-B367-0A615C07BE50}" type="datetime4">
              <a:rPr lang="en-GB" smtClean="0"/>
              <a:pPr/>
              <a:t>05 June 2017</a:t>
            </a:fld>
            <a:endParaRPr lang="en-GB"/>
          </a:p>
        </p:txBody>
      </p:sp>
      <p:sp>
        <p:nvSpPr>
          <p:cNvPr id="6" name="Footer Placeholder 5"/>
          <p:cNvSpPr>
            <a:spLocks noGrp="1"/>
          </p:cNvSpPr>
          <p:nvPr>
            <p:ph type="ftr" sz="quarter" idx="11"/>
          </p:nvPr>
        </p:nvSpPr>
        <p:spPr/>
        <p:txBody>
          <a:bodyPr>
            <a:noAutofit/>
          </a:bodyPr>
          <a:lstStyle/>
          <a:p>
            <a:r>
              <a:rPr lang="en-GB"/>
              <a:t>Company presented to</a:t>
            </a:r>
          </a:p>
        </p:txBody>
      </p:sp>
      <p:sp>
        <p:nvSpPr>
          <p:cNvPr id="7" name="Slide Number Placeholder 6"/>
          <p:cNvSpPr>
            <a:spLocks noGrp="1"/>
          </p:cNvSpPr>
          <p:nvPr>
            <p:ph type="sldNum" sz="quarter" idx="12"/>
          </p:nvPr>
        </p:nvSpPr>
        <p:spPr/>
        <p:txBody>
          <a:bodyPr>
            <a:noAutofit/>
          </a:bodyPr>
          <a:lstStyle/>
          <a:p>
            <a:fld id="{F9E5DE35-AF6B-47BE-BEAE-F2F47997D05C}" type="slidenum">
              <a:rPr lang="en-GB" smtClean="0"/>
              <a:pPr/>
              <a:t>‹N›</a:t>
            </a:fld>
            <a:endParaRPr lang="en-GB"/>
          </a:p>
        </p:txBody>
      </p:sp>
      <p:sp>
        <p:nvSpPr>
          <p:cNvPr id="8" name="Title 1"/>
          <p:cNvSpPr>
            <a:spLocks noGrp="1"/>
          </p:cNvSpPr>
          <p:nvPr>
            <p:ph type="title" hasCustomPrompt="1"/>
          </p:nvPr>
        </p:nvSpPr>
        <p:spPr>
          <a:xfrm>
            <a:off x="313782" y="1709720"/>
            <a:ext cx="4011084" cy="592248"/>
          </a:xfrm>
        </p:spPr>
        <p:txBody>
          <a:bodyPr anchor="t">
            <a:noAutofit/>
          </a:bodyPr>
          <a:lstStyle>
            <a:lvl1pPr algn="l">
              <a:defRPr sz="2000" b="0" cap="all" baseline="0">
                <a:solidFill>
                  <a:schemeClr val="tx1"/>
                </a:solidFill>
                <a:latin typeface="+mj-lt"/>
              </a:defRPr>
            </a:lvl1pPr>
          </a:lstStyle>
          <a:p>
            <a:r>
              <a:rPr lang="en-US" dirty="0"/>
              <a:t>Click to edit title</a:t>
            </a:r>
            <a:endParaRPr lang="en-GB" dirty="0"/>
          </a:p>
        </p:txBody>
      </p:sp>
    </p:spTree>
    <p:extLst>
      <p:ext uri="{BB962C8B-B14F-4D97-AF65-F5344CB8AC3E}">
        <p14:creationId xmlns:p14="http://schemas.microsoft.com/office/powerpoint/2010/main" xmlns="" val="40471986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with Caption">
    <p:bg>
      <p:bgPr>
        <a:solidFill>
          <a:schemeClr val="accent5"/>
        </a:solidFill>
        <a:effectLst/>
      </p:bgPr>
    </p:bg>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6067" cy="432048"/>
          </a:xfrm>
        </p:spPr>
        <p:txBody>
          <a:bodyPr anchor="t">
            <a:noAutofit/>
          </a:bodyPr>
          <a:lstStyle>
            <a:lvl1pPr algn="l">
              <a:defRPr sz="2800" b="0">
                <a:solidFill>
                  <a:schemeClr val="tx1"/>
                </a:solidFill>
              </a:defRPr>
            </a:lvl1pPr>
          </a:lstStyle>
          <a:p>
            <a:r>
              <a:rPr lang="en-US" dirty="0"/>
              <a:t>Click to edit title</a:t>
            </a:r>
            <a:endParaRPr lang="en-GB" dirty="0"/>
          </a:p>
        </p:txBody>
      </p:sp>
      <p:sp>
        <p:nvSpPr>
          <p:cNvPr id="3" name="Picture Placeholder 2"/>
          <p:cNvSpPr>
            <a:spLocks noGrp="1"/>
          </p:cNvSpPr>
          <p:nvPr>
            <p:ph type="pic" idx="1"/>
          </p:nvPr>
        </p:nvSpPr>
        <p:spPr>
          <a:xfrm>
            <a:off x="2389717" y="1700808"/>
            <a:ext cx="7315200" cy="3026767"/>
          </a:xfrm>
        </p:spPr>
        <p:txBody>
          <a:bodyPr>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5" name="Date Placeholder 4"/>
          <p:cNvSpPr>
            <a:spLocks noGrp="1"/>
          </p:cNvSpPr>
          <p:nvPr>
            <p:ph type="dt" sz="half" idx="10"/>
          </p:nvPr>
        </p:nvSpPr>
        <p:spPr/>
        <p:txBody>
          <a:bodyPr>
            <a:noAutofit/>
          </a:bodyPr>
          <a:lstStyle/>
          <a:p>
            <a:fld id="{88EF30AD-C77E-4C6A-944D-BBA77E1AB443}" type="datetime4">
              <a:rPr lang="en-GB" smtClean="0"/>
              <a:pPr/>
              <a:t>05 June 2017</a:t>
            </a:fld>
            <a:endParaRPr lang="en-GB"/>
          </a:p>
        </p:txBody>
      </p:sp>
      <p:sp>
        <p:nvSpPr>
          <p:cNvPr id="6" name="Footer Placeholder 5"/>
          <p:cNvSpPr>
            <a:spLocks noGrp="1"/>
          </p:cNvSpPr>
          <p:nvPr>
            <p:ph type="ftr" sz="quarter" idx="11"/>
          </p:nvPr>
        </p:nvSpPr>
        <p:spPr/>
        <p:txBody>
          <a:bodyPr>
            <a:noAutofit/>
          </a:bodyPr>
          <a:lstStyle/>
          <a:p>
            <a:r>
              <a:rPr lang="en-GB"/>
              <a:t>Company presented to</a:t>
            </a:r>
          </a:p>
        </p:txBody>
      </p:sp>
      <p:sp>
        <p:nvSpPr>
          <p:cNvPr id="7" name="Slide Number Placeholder 6"/>
          <p:cNvSpPr>
            <a:spLocks noGrp="1"/>
          </p:cNvSpPr>
          <p:nvPr>
            <p:ph type="sldNum" sz="quarter" idx="12"/>
          </p:nvPr>
        </p:nvSpPr>
        <p:spPr/>
        <p:txBody>
          <a:bodyPr>
            <a:noAutofit/>
          </a:bodyPr>
          <a:lstStyle/>
          <a:p>
            <a:fld id="{F9E5DE35-AF6B-47BE-BEAE-F2F47997D05C}" type="slidenum">
              <a:rPr lang="en-GB" smtClean="0"/>
              <a:pPr/>
              <a:t>‹N›</a:t>
            </a:fld>
            <a:endParaRPr lang="en-GB"/>
          </a:p>
        </p:txBody>
      </p:sp>
      <p:sp>
        <p:nvSpPr>
          <p:cNvPr id="8" name="TL2"/>
          <p:cNvSpPr>
            <a:spLocks noGrp="1"/>
          </p:cNvSpPr>
          <p:nvPr>
            <p:ph type="body" idx="13" hasCustomPrompt="1"/>
          </p:nvPr>
        </p:nvSpPr>
        <p:spPr>
          <a:xfrm>
            <a:off x="309984" y="880209"/>
            <a:ext cx="10363200" cy="401836"/>
          </a:xfrm>
        </p:spPr>
        <p:txBody>
          <a:bodyPr anchor="b">
            <a:noAutofit/>
          </a:bodyPr>
          <a:lstStyle>
            <a:lvl1pPr marL="0" indent="0">
              <a:buNone/>
              <a:defRPr sz="2800" cap="all"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Tree>
    <p:extLst>
      <p:ext uri="{BB962C8B-B14F-4D97-AF65-F5344CB8AC3E}">
        <p14:creationId xmlns:p14="http://schemas.microsoft.com/office/powerpoint/2010/main" xmlns="" val="3222469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ntent">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249392" cy="1000020"/>
          </a:xfrm>
        </p:spPr>
        <p:txBody>
          <a:bodyPr>
            <a:noAutofit/>
          </a:bodyPr>
          <a:lstStyle>
            <a:lvl1pPr>
              <a:defRPr>
                <a:solidFill>
                  <a:schemeClr val="accent1"/>
                </a:solidFill>
              </a:defRPr>
            </a:lvl1pPr>
          </a:lstStyle>
          <a:p>
            <a:r>
              <a:rPr lang="en-US" dirty="0"/>
              <a:t>Click to edit title</a:t>
            </a:r>
            <a:endParaRPr lang="en-GB" dirty="0"/>
          </a:p>
        </p:txBody>
      </p:sp>
      <p:sp>
        <p:nvSpPr>
          <p:cNvPr id="3" name="Content Placeholder 2"/>
          <p:cNvSpPr>
            <a:spLocks noGrp="1"/>
          </p:cNvSpPr>
          <p:nvPr>
            <p:ph sz="half" idx="1" hasCustomPrompt="1"/>
          </p:nvPr>
        </p:nvSpPr>
        <p:spPr>
          <a:xfrm>
            <a:off x="430277" y="1600201"/>
            <a:ext cx="3553489"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hasCustomPrompt="1"/>
          </p:nvPr>
        </p:nvSpPr>
        <p:spPr>
          <a:xfrm>
            <a:off x="8216079" y="1600201"/>
            <a:ext cx="3662197"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6" name="Footer Placeholder 5"/>
          <p:cNvSpPr>
            <a:spLocks noGrp="1"/>
          </p:cNvSpPr>
          <p:nvPr>
            <p:ph type="ftr" sz="quarter" idx="11"/>
          </p:nvPr>
        </p:nvSpPr>
        <p:spPr/>
        <p:txBody>
          <a:bodyPr>
            <a:noAutofit/>
          </a:bodyPr>
          <a:lstStyle/>
          <a:p>
            <a:endParaRPr lang="en-GB"/>
          </a:p>
        </p:txBody>
      </p:sp>
      <p:sp>
        <p:nvSpPr>
          <p:cNvPr id="7" name="Slide Number Placeholder 6"/>
          <p:cNvSpPr>
            <a:spLocks noGrp="1"/>
          </p:cNvSpPr>
          <p:nvPr>
            <p:ph type="sldNum" sz="quarter" idx="12"/>
          </p:nvPr>
        </p:nvSpPr>
        <p:spPr/>
        <p:txBody>
          <a:bodyPr>
            <a:noAutofit/>
          </a:bodyPr>
          <a:lstStyle/>
          <a:p>
            <a:fld id="{41EDCB5D-ED4B-442E-8871-02CC7DC3731E}" type="slidenum">
              <a:rPr lang="en-GB" smtClean="0"/>
              <a:pPr/>
              <a:t>‹N›</a:t>
            </a:fld>
            <a:endParaRPr lang="en-GB"/>
          </a:p>
        </p:txBody>
      </p:sp>
      <p:cxnSp>
        <p:nvCxnSpPr>
          <p:cNvPr id="8" name="Straight Connector 7"/>
          <p:cNvCxnSpPr/>
          <p:nvPr/>
        </p:nvCxnSpPr>
        <p:spPr>
          <a:xfrm>
            <a:off x="430276" y="332656"/>
            <a:ext cx="11448000"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Content Placeholder 2"/>
          <p:cNvSpPr>
            <a:spLocks noGrp="1"/>
          </p:cNvSpPr>
          <p:nvPr>
            <p:ph sz="half" idx="13" hasCustomPrompt="1"/>
          </p:nvPr>
        </p:nvSpPr>
        <p:spPr>
          <a:xfrm>
            <a:off x="4323725" y="1600201"/>
            <a:ext cx="3552395" cy="4525963"/>
          </a:xfrm>
        </p:spPr>
        <p:txBody>
          <a:bodyPr>
            <a:no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xmlns="" val="22281418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act details">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6067" cy="432048"/>
          </a:xfrm>
        </p:spPr>
        <p:txBody>
          <a:bodyPr anchor="t">
            <a:noAutofit/>
          </a:bodyPr>
          <a:lstStyle>
            <a:lvl1pPr algn="l">
              <a:defRPr sz="2800" b="0">
                <a:solidFill>
                  <a:schemeClr val="tx1"/>
                </a:solidFill>
                <a:latin typeface="+mj-lt"/>
              </a:defRPr>
            </a:lvl1pPr>
          </a:lstStyle>
          <a:p>
            <a:r>
              <a:rPr lang="en-US" dirty="0"/>
              <a:t>Click to edit title</a:t>
            </a:r>
            <a:endParaRPr lang="en-GB" dirty="0"/>
          </a:p>
        </p:txBody>
      </p:sp>
      <p:sp>
        <p:nvSpPr>
          <p:cNvPr id="5" name="Date Placeholder 4"/>
          <p:cNvSpPr>
            <a:spLocks noGrp="1"/>
          </p:cNvSpPr>
          <p:nvPr>
            <p:ph type="dt" sz="half" idx="10"/>
          </p:nvPr>
        </p:nvSpPr>
        <p:spPr/>
        <p:txBody>
          <a:bodyPr>
            <a:noAutofit/>
          </a:bodyPr>
          <a:lstStyle/>
          <a:p>
            <a:fld id="{88EF30AD-C77E-4C6A-944D-BBA77E1AB443}" type="datetime4">
              <a:rPr lang="en-GB" smtClean="0"/>
              <a:pPr/>
              <a:t>05 June 2017</a:t>
            </a:fld>
            <a:endParaRPr lang="en-GB"/>
          </a:p>
        </p:txBody>
      </p:sp>
      <p:sp>
        <p:nvSpPr>
          <p:cNvPr id="6" name="Footer Placeholder 5"/>
          <p:cNvSpPr>
            <a:spLocks noGrp="1"/>
          </p:cNvSpPr>
          <p:nvPr>
            <p:ph type="ftr" sz="quarter" idx="11"/>
          </p:nvPr>
        </p:nvSpPr>
        <p:spPr/>
        <p:txBody>
          <a:bodyPr>
            <a:noAutofit/>
          </a:bodyPr>
          <a:lstStyle/>
          <a:p>
            <a:r>
              <a:rPr lang="en-GB"/>
              <a:t>Company presented to</a:t>
            </a:r>
          </a:p>
        </p:txBody>
      </p:sp>
      <p:sp>
        <p:nvSpPr>
          <p:cNvPr id="7" name="Slide Number Placeholder 6"/>
          <p:cNvSpPr>
            <a:spLocks noGrp="1"/>
          </p:cNvSpPr>
          <p:nvPr>
            <p:ph type="sldNum" sz="quarter" idx="12"/>
          </p:nvPr>
        </p:nvSpPr>
        <p:spPr/>
        <p:txBody>
          <a:bodyPr>
            <a:noAutofit/>
          </a:bodyPr>
          <a:lstStyle/>
          <a:p>
            <a:fld id="{F9E5DE35-AF6B-47BE-BEAE-F2F47997D05C}" type="slidenum">
              <a:rPr lang="en-GB" smtClean="0"/>
              <a:pPr/>
              <a:t>‹N›</a:t>
            </a:fld>
            <a:endParaRPr lang="en-GB"/>
          </a:p>
        </p:txBody>
      </p:sp>
      <p:sp>
        <p:nvSpPr>
          <p:cNvPr id="12" name="Picture4"/>
          <p:cNvSpPr>
            <a:spLocks noGrp="1" noChangeAspect="1"/>
          </p:cNvSpPr>
          <p:nvPr>
            <p:ph type="pic" sz="quarter" idx="17" hasCustomPrompt="1"/>
          </p:nvPr>
        </p:nvSpPr>
        <p:spPr>
          <a:xfrm>
            <a:off x="431372" y="3966214"/>
            <a:ext cx="1983681" cy="1002437"/>
          </a:xfrm>
          <a:prstGeom prst="rect">
            <a:avLst/>
          </a:prstGeom>
        </p:spPr>
        <p:txBody>
          <a:bodyPr>
            <a:noAutofit/>
          </a:bodyPr>
          <a:lstStyle>
            <a:lvl1pPr marL="0" indent="0">
              <a:buNone/>
              <a:defRPr sz="1400" cap="none" baseline="0">
                <a:solidFill>
                  <a:schemeClr val="tx1"/>
                </a:solidFill>
                <a:latin typeface="+mn-lt"/>
              </a:defRPr>
            </a:lvl1pPr>
          </a:lstStyle>
          <a:p>
            <a:r>
              <a:rPr lang="en-US" dirty="0"/>
              <a:t>Click icon to add photo</a:t>
            </a:r>
          </a:p>
        </p:txBody>
      </p:sp>
      <p:sp>
        <p:nvSpPr>
          <p:cNvPr id="10" name="Picture3"/>
          <p:cNvSpPr>
            <a:spLocks noGrp="1" noChangeAspect="1"/>
          </p:cNvSpPr>
          <p:nvPr>
            <p:ph type="pic" sz="quarter" idx="15" hasCustomPrompt="1"/>
          </p:nvPr>
        </p:nvSpPr>
        <p:spPr>
          <a:xfrm>
            <a:off x="431372" y="2797507"/>
            <a:ext cx="1983681" cy="1002437"/>
          </a:xfrm>
          <a:prstGeom prst="rect">
            <a:avLst/>
          </a:prstGeom>
        </p:spPr>
        <p:txBody>
          <a:bodyPr>
            <a:noAutofit/>
          </a:bodyPr>
          <a:lstStyle>
            <a:lvl1pPr marL="0" indent="0">
              <a:buNone/>
              <a:defRPr sz="1400" cap="none" baseline="0">
                <a:solidFill>
                  <a:schemeClr val="tx1"/>
                </a:solidFill>
                <a:latin typeface="+mn-lt"/>
              </a:defRPr>
            </a:lvl1pPr>
          </a:lstStyle>
          <a:p>
            <a:r>
              <a:rPr lang="en-US" dirty="0"/>
              <a:t>Click icon to add photo</a:t>
            </a:r>
          </a:p>
        </p:txBody>
      </p:sp>
      <p:sp>
        <p:nvSpPr>
          <p:cNvPr id="8" name="Picture2"/>
          <p:cNvSpPr>
            <a:spLocks noGrp="1" noChangeAspect="1"/>
          </p:cNvSpPr>
          <p:nvPr>
            <p:ph type="pic" sz="quarter" idx="13" hasCustomPrompt="1"/>
          </p:nvPr>
        </p:nvSpPr>
        <p:spPr>
          <a:xfrm>
            <a:off x="431372" y="1628801"/>
            <a:ext cx="1983681" cy="1002437"/>
          </a:xfrm>
          <a:prstGeom prst="rect">
            <a:avLst/>
          </a:prstGeom>
        </p:spPr>
        <p:txBody>
          <a:bodyPr>
            <a:noAutofit/>
          </a:bodyPr>
          <a:lstStyle>
            <a:lvl1pPr marL="0" indent="0">
              <a:buNone/>
              <a:defRPr sz="1400" cap="none" baseline="0">
                <a:solidFill>
                  <a:schemeClr val="tx1"/>
                </a:solidFill>
                <a:latin typeface="+mn-lt"/>
              </a:defRPr>
            </a:lvl1pPr>
          </a:lstStyle>
          <a:p>
            <a:r>
              <a:rPr lang="en-US" dirty="0"/>
              <a:t>Click icon to add photo</a:t>
            </a:r>
          </a:p>
        </p:txBody>
      </p:sp>
      <p:sp>
        <p:nvSpPr>
          <p:cNvPr id="14" name="Picture1"/>
          <p:cNvSpPr>
            <a:spLocks noGrp="1" noChangeAspect="1"/>
          </p:cNvSpPr>
          <p:nvPr>
            <p:ph type="pic" sz="quarter" idx="19" hasCustomPrompt="1"/>
          </p:nvPr>
        </p:nvSpPr>
        <p:spPr>
          <a:xfrm>
            <a:off x="431372" y="5137701"/>
            <a:ext cx="1983681" cy="1002437"/>
          </a:xfrm>
          <a:prstGeom prst="rect">
            <a:avLst/>
          </a:prstGeom>
        </p:spPr>
        <p:txBody>
          <a:bodyPr>
            <a:noAutofit/>
          </a:bodyPr>
          <a:lstStyle>
            <a:lvl1pPr marL="0" indent="0">
              <a:buNone/>
              <a:defRPr sz="1400" cap="none" baseline="0">
                <a:solidFill>
                  <a:schemeClr val="tx1"/>
                </a:solidFill>
                <a:latin typeface="+mn-lt"/>
              </a:defRPr>
            </a:lvl1pPr>
          </a:lstStyle>
          <a:p>
            <a:r>
              <a:rPr lang="en-US" dirty="0"/>
              <a:t>Click icon to add photo</a:t>
            </a:r>
          </a:p>
        </p:txBody>
      </p:sp>
      <p:sp>
        <p:nvSpPr>
          <p:cNvPr id="15" name="Text1"/>
          <p:cNvSpPr>
            <a:spLocks noGrp="1"/>
          </p:cNvSpPr>
          <p:nvPr>
            <p:ph type="body" sz="quarter" idx="20" hasCustomPrompt="1"/>
          </p:nvPr>
        </p:nvSpPr>
        <p:spPr>
          <a:xfrm>
            <a:off x="2583483" y="1588340"/>
            <a:ext cx="7256933" cy="544516"/>
          </a:xfrm>
          <a:prstGeom prst="rect">
            <a:avLst/>
          </a:prstGeom>
        </p:spPr>
        <p:txBody>
          <a:bodyPr lIns="0" tIns="0" rIns="0" bIns="0">
            <a:noAutofit/>
          </a:bodyPr>
          <a:lstStyle>
            <a:lvl1pPr marL="0" indent="0">
              <a:buNone/>
              <a:defRPr sz="1400" cap="none" baseline="0">
                <a:solidFill>
                  <a:schemeClr val="tx1"/>
                </a:solidFill>
                <a:latin typeface="+mj-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 Surname</a:t>
            </a:r>
            <a:br>
              <a:rPr lang="en-US" dirty="0"/>
            </a:br>
            <a:r>
              <a:rPr lang="en-US" dirty="0"/>
              <a:t>Position</a:t>
            </a:r>
          </a:p>
        </p:txBody>
      </p:sp>
      <p:sp>
        <p:nvSpPr>
          <p:cNvPr id="16" name="Text2"/>
          <p:cNvSpPr>
            <a:spLocks noGrp="1"/>
          </p:cNvSpPr>
          <p:nvPr>
            <p:ph type="body" sz="quarter" idx="21" hasCustomPrompt="1"/>
          </p:nvPr>
        </p:nvSpPr>
        <p:spPr>
          <a:xfrm>
            <a:off x="2575974" y="2178655"/>
            <a:ext cx="7256933" cy="497252"/>
          </a:xfrm>
          <a:prstGeom prst="rect">
            <a:avLst/>
          </a:prstGeom>
        </p:spPr>
        <p:txBody>
          <a:bodyPr lIns="0" tIns="0" rIns="0" bIns="0">
            <a:noAutofit/>
          </a:bodyPr>
          <a:lstStyle>
            <a:lvl1pPr marL="0" indent="0">
              <a:buNone/>
              <a:defRPr sz="1400" cap="none" baseline="0">
                <a:solidFill>
                  <a:schemeClr val="tx1"/>
                </a:solidFill>
                <a:latin typeface="+mn-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name.surname@mishcon.com</a:t>
            </a:r>
            <a:br>
              <a:rPr lang="en-US" dirty="0"/>
            </a:br>
            <a:r>
              <a:rPr lang="en-US" dirty="0"/>
              <a:t>DDI: +44 20 XXXX </a:t>
            </a:r>
            <a:r>
              <a:rPr lang="en-US" dirty="0" err="1"/>
              <a:t>XXXX</a:t>
            </a:r>
            <a:endParaRPr lang="en-US" dirty="0"/>
          </a:p>
        </p:txBody>
      </p:sp>
      <p:sp>
        <p:nvSpPr>
          <p:cNvPr id="23" name="Text3"/>
          <p:cNvSpPr>
            <a:spLocks noGrp="1"/>
          </p:cNvSpPr>
          <p:nvPr>
            <p:ph type="body" sz="quarter" idx="22" hasCustomPrompt="1"/>
          </p:nvPr>
        </p:nvSpPr>
        <p:spPr>
          <a:xfrm>
            <a:off x="2551115" y="2734309"/>
            <a:ext cx="7256933" cy="575333"/>
          </a:xfrm>
          <a:prstGeom prst="rect">
            <a:avLst/>
          </a:prstGeom>
        </p:spPr>
        <p:txBody>
          <a:bodyPr lIns="0" tIns="0" rIns="0" bIns="0">
            <a:noAutofit/>
          </a:bodyPr>
          <a:lstStyle>
            <a:lvl1pPr marL="0" indent="0">
              <a:buNone/>
              <a:defRPr sz="1400" cap="none" baseline="0">
                <a:solidFill>
                  <a:schemeClr val="tx1"/>
                </a:solidFill>
                <a:latin typeface="+mj-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 Surname</a:t>
            </a:r>
            <a:br>
              <a:rPr lang="en-US" dirty="0"/>
            </a:br>
            <a:r>
              <a:rPr lang="en-US" dirty="0"/>
              <a:t>Position</a:t>
            </a:r>
          </a:p>
        </p:txBody>
      </p:sp>
      <p:sp>
        <p:nvSpPr>
          <p:cNvPr id="24" name="Text4"/>
          <p:cNvSpPr>
            <a:spLocks noGrp="1"/>
          </p:cNvSpPr>
          <p:nvPr>
            <p:ph type="body" sz="quarter" idx="23" hasCustomPrompt="1"/>
          </p:nvPr>
        </p:nvSpPr>
        <p:spPr>
          <a:xfrm>
            <a:off x="2543606" y="3324624"/>
            <a:ext cx="7256933" cy="497252"/>
          </a:xfrm>
          <a:prstGeom prst="rect">
            <a:avLst/>
          </a:prstGeom>
        </p:spPr>
        <p:txBody>
          <a:bodyPr lIns="0" tIns="0" rIns="0" bIns="0">
            <a:noAutofit/>
          </a:bodyPr>
          <a:lstStyle>
            <a:lvl1pPr marL="0" indent="0">
              <a:buNone/>
              <a:defRPr sz="1400" cap="none" baseline="0">
                <a:solidFill>
                  <a:schemeClr val="tx1"/>
                </a:solidFill>
                <a:latin typeface="+mn-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name.surname@mishcon.com</a:t>
            </a:r>
            <a:br>
              <a:rPr lang="en-US" dirty="0"/>
            </a:br>
            <a:r>
              <a:rPr lang="en-US" dirty="0"/>
              <a:t>DDI: +44 20 XXXX </a:t>
            </a:r>
            <a:r>
              <a:rPr lang="en-US" dirty="0" err="1"/>
              <a:t>XXXX</a:t>
            </a:r>
            <a:endParaRPr lang="en-US" dirty="0"/>
          </a:p>
        </p:txBody>
      </p:sp>
      <p:sp>
        <p:nvSpPr>
          <p:cNvPr id="25" name="Text5"/>
          <p:cNvSpPr>
            <a:spLocks noGrp="1"/>
          </p:cNvSpPr>
          <p:nvPr>
            <p:ph type="body" sz="quarter" idx="24" hasCustomPrompt="1"/>
          </p:nvPr>
        </p:nvSpPr>
        <p:spPr>
          <a:xfrm>
            <a:off x="2551115" y="3934169"/>
            <a:ext cx="7256933" cy="574951"/>
          </a:xfrm>
          <a:prstGeom prst="rect">
            <a:avLst/>
          </a:prstGeom>
        </p:spPr>
        <p:txBody>
          <a:bodyPr lIns="0" tIns="0" rIns="0" bIns="0">
            <a:noAutofit/>
          </a:bodyPr>
          <a:lstStyle>
            <a:lvl1pPr marL="0" indent="0">
              <a:buNone/>
              <a:defRPr sz="1400" cap="none" baseline="0">
                <a:solidFill>
                  <a:schemeClr val="tx1"/>
                </a:solidFill>
                <a:latin typeface="+mj-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 Surname</a:t>
            </a:r>
            <a:br>
              <a:rPr lang="en-US" dirty="0"/>
            </a:br>
            <a:r>
              <a:rPr lang="en-US" dirty="0"/>
              <a:t>Position</a:t>
            </a:r>
          </a:p>
        </p:txBody>
      </p:sp>
      <p:sp>
        <p:nvSpPr>
          <p:cNvPr id="26" name="Text6"/>
          <p:cNvSpPr>
            <a:spLocks noGrp="1"/>
          </p:cNvSpPr>
          <p:nvPr>
            <p:ph type="body" sz="quarter" idx="25" hasCustomPrompt="1"/>
          </p:nvPr>
        </p:nvSpPr>
        <p:spPr>
          <a:xfrm>
            <a:off x="2543606" y="4516392"/>
            <a:ext cx="7256933" cy="497252"/>
          </a:xfrm>
          <a:prstGeom prst="rect">
            <a:avLst/>
          </a:prstGeom>
        </p:spPr>
        <p:txBody>
          <a:bodyPr lIns="0" tIns="0" rIns="0" bIns="0">
            <a:noAutofit/>
          </a:bodyPr>
          <a:lstStyle>
            <a:lvl1pPr marL="0" indent="0">
              <a:buNone/>
              <a:defRPr sz="1400" cap="none" baseline="0">
                <a:solidFill>
                  <a:schemeClr val="tx1"/>
                </a:solidFill>
                <a:latin typeface="+mn-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name.surname@mishcon.com</a:t>
            </a:r>
            <a:br>
              <a:rPr lang="en-US" dirty="0"/>
            </a:br>
            <a:r>
              <a:rPr lang="en-US" dirty="0"/>
              <a:t>DDI: +44 20 XXXX </a:t>
            </a:r>
            <a:r>
              <a:rPr lang="en-US" dirty="0" err="1"/>
              <a:t>XXXX</a:t>
            </a:r>
            <a:endParaRPr lang="en-US" dirty="0"/>
          </a:p>
        </p:txBody>
      </p:sp>
      <p:sp>
        <p:nvSpPr>
          <p:cNvPr id="27" name="Text7"/>
          <p:cNvSpPr>
            <a:spLocks noGrp="1"/>
          </p:cNvSpPr>
          <p:nvPr>
            <p:ph type="body" sz="quarter" idx="26" hasCustomPrompt="1"/>
          </p:nvPr>
        </p:nvSpPr>
        <p:spPr>
          <a:xfrm>
            <a:off x="2543606" y="5093276"/>
            <a:ext cx="7256933" cy="567972"/>
          </a:xfrm>
          <a:prstGeom prst="rect">
            <a:avLst/>
          </a:prstGeom>
        </p:spPr>
        <p:txBody>
          <a:bodyPr lIns="0" tIns="0" rIns="0" bIns="0">
            <a:noAutofit/>
          </a:bodyPr>
          <a:lstStyle>
            <a:lvl1pPr marL="0" indent="0">
              <a:buNone/>
              <a:defRPr sz="1400" cap="none" baseline="0">
                <a:solidFill>
                  <a:schemeClr val="tx1"/>
                </a:solidFill>
                <a:latin typeface="+mj-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 Surname</a:t>
            </a:r>
            <a:br>
              <a:rPr lang="en-US" dirty="0"/>
            </a:br>
            <a:r>
              <a:rPr lang="en-US" dirty="0"/>
              <a:t>Position</a:t>
            </a:r>
          </a:p>
        </p:txBody>
      </p:sp>
      <p:sp>
        <p:nvSpPr>
          <p:cNvPr id="28" name="Text8"/>
          <p:cNvSpPr>
            <a:spLocks noGrp="1"/>
          </p:cNvSpPr>
          <p:nvPr>
            <p:ph type="body" sz="quarter" idx="27" hasCustomPrompt="1"/>
          </p:nvPr>
        </p:nvSpPr>
        <p:spPr>
          <a:xfrm>
            <a:off x="2536096" y="5675499"/>
            <a:ext cx="7256933" cy="497252"/>
          </a:xfrm>
          <a:prstGeom prst="rect">
            <a:avLst/>
          </a:prstGeom>
        </p:spPr>
        <p:txBody>
          <a:bodyPr lIns="0" tIns="0" rIns="0" bIns="0">
            <a:noAutofit/>
          </a:bodyPr>
          <a:lstStyle>
            <a:lvl1pPr marL="0" indent="0">
              <a:buNone/>
              <a:defRPr sz="1400" cap="none" baseline="0">
                <a:solidFill>
                  <a:schemeClr val="tx1"/>
                </a:solidFill>
                <a:latin typeface="+mn-lt"/>
              </a:defRPr>
            </a:lvl1pPr>
            <a:lvl2pPr marL="0" indent="0">
              <a:spcBef>
                <a:spcPts val="0"/>
              </a:spcBef>
              <a:buNone/>
              <a:defRPr sz="1600">
                <a:solidFill>
                  <a:schemeClr val="tx1"/>
                </a:solidFill>
                <a:latin typeface="GillSans" pitchFamily="34" charset="0"/>
              </a:defRPr>
            </a:lvl2pPr>
            <a:lvl3pPr marL="0" indent="0">
              <a:spcBef>
                <a:spcPts val="0"/>
              </a:spcBef>
              <a:buNone/>
              <a:defRPr sz="1600">
                <a:solidFill>
                  <a:schemeClr val="tx1"/>
                </a:solidFill>
                <a:latin typeface="GillSans" pitchFamily="34" charset="0"/>
              </a:defRPr>
            </a:lvl3pPr>
            <a:lvl4pPr marL="0" indent="0">
              <a:spcBef>
                <a:spcPts val="0"/>
              </a:spcBef>
              <a:buNone/>
              <a:defRPr sz="1600">
                <a:solidFill>
                  <a:schemeClr val="tx1"/>
                </a:solidFill>
                <a:latin typeface="GillSans" pitchFamily="34" charset="0"/>
              </a:defRPr>
            </a:lvl4pPr>
            <a:lvl5pPr marL="0" indent="0">
              <a:spcBef>
                <a:spcPts val="0"/>
              </a:spcBef>
              <a:buNone/>
              <a:defRPr sz="1600">
                <a:solidFill>
                  <a:schemeClr val="accent3"/>
                </a:solidFill>
                <a:latin typeface="GillSans" pitchFamily="34" charset="0"/>
              </a:defRPr>
            </a:lvl5pPr>
          </a:lstStyle>
          <a:p>
            <a:pPr lvl="0"/>
            <a:r>
              <a:rPr lang="en-US" dirty="0"/>
              <a:t>name.surname@mishcon.com</a:t>
            </a:r>
            <a:br>
              <a:rPr lang="en-US" dirty="0"/>
            </a:br>
            <a:r>
              <a:rPr lang="en-US" dirty="0"/>
              <a:t>DDI: +44 20 XXXX </a:t>
            </a:r>
            <a:r>
              <a:rPr lang="en-US" dirty="0" err="1"/>
              <a:t>XXXX</a:t>
            </a:r>
            <a:endParaRPr lang="en-US" dirty="0"/>
          </a:p>
        </p:txBody>
      </p:sp>
      <p:sp>
        <p:nvSpPr>
          <p:cNvPr id="19" name="TL2"/>
          <p:cNvSpPr>
            <a:spLocks noGrp="1"/>
          </p:cNvSpPr>
          <p:nvPr>
            <p:ph type="body" idx="1" hasCustomPrompt="1"/>
          </p:nvPr>
        </p:nvSpPr>
        <p:spPr>
          <a:xfrm>
            <a:off x="309984" y="880209"/>
            <a:ext cx="10363200" cy="401836"/>
          </a:xfrm>
        </p:spPr>
        <p:txBody>
          <a:bodyPr anchor="b">
            <a:noAutofit/>
          </a:bodyPr>
          <a:lstStyle>
            <a:lvl1pPr marL="0" indent="0">
              <a:buNone/>
              <a:defRPr sz="2800" cap="all"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Tree>
    <p:extLst>
      <p:ext uri="{BB962C8B-B14F-4D97-AF65-F5344CB8AC3E}">
        <p14:creationId xmlns:p14="http://schemas.microsoft.com/office/powerpoint/2010/main" xmlns="" val="23542008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our column">
    <p:bg>
      <p:bgPr>
        <a:solidFill>
          <a:schemeClr val="accent5"/>
        </a:solidFill>
        <a:effectLst/>
      </p:bgPr>
    </p:bg>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tx1"/>
                </a:solidFill>
              </a:defRPr>
            </a:lvl1pPr>
          </a:lstStyle>
          <a:p>
            <a:r>
              <a:rPr lang="en-US" dirty="0"/>
              <a:t>Click to edit title</a:t>
            </a:r>
            <a:endParaRPr lang="en-GB" dirty="0"/>
          </a:p>
        </p:txBody>
      </p:sp>
      <p:sp>
        <p:nvSpPr>
          <p:cNvPr id="4" name="Date Placeholder 3"/>
          <p:cNvSpPr>
            <a:spLocks noGrp="1"/>
          </p:cNvSpPr>
          <p:nvPr>
            <p:ph type="dt" sz="half" idx="10"/>
          </p:nvPr>
        </p:nvSpPr>
        <p:spPr/>
        <p:txBody>
          <a:bodyPr>
            <a:noAutofit/>
          </a:bodyPr>
          <a:lstStyle/>
          <a:p>
            <a:fld id="{1CFE1E4D-76AC-443E-BE1C-A3ADA4839DD7}" type="datetime4">
              <a:rPr lang="en-GB" smtClean="0"/>
              <a:pPr/>
              <a:t>05 June 2017</a:t>
            </a:fld>
            <a:endParaRPr lang="en-GB"/>
          </a:p>
        </p:txBody>
      </p:sp>
      <p:sp>
        <p:nvSpPr>
          <p:cNvPr id="5" name="Footer Placeholder 4"/>
          <p:cNvSpPr>
            <a:spLocks noGrp="1"/>
          </p:cNvSpPr>
          <p:nvPr>
            <p:ph type="ftr" sz="quarter" idx="11"/>
          </p:nvPr>
        </p:nvSpPr>
        <p:spPr/>
        <p:txBody>
          <a:bodyPr>
            <a:noAutofit/>
          </a:bodyPr>
          <a:lstStyle/>
          <a:p>
            <a:r>
              <a:rPr lang="en-GB"/>
              <a:t>Company presented to</a:t>
            </a:r>
          </a:p>
        </p:txBody>
      </p:sp>
      <p:sp>
        <p:nvSpPr>
          <p:cNvPr id="6" name="Slide Number Placeholder 5"/>
          <p:cNvSpPr>
            <a:spLocks noGrp="1"/>
          </p:cNvSpPr>
          <p:nvPr>
            <p:ph type="sldNum" sz="quarter" idx="12"/>
          </p:nvPr>
        </p:nvSpPr>
        <p:spPr/>
        <p:txBody>
          <a:bodyPr>
            <a:noAutofit/>
          </a:bodyPr>
          <a:lstStyle/>
          <a:p>
            <a:fld id="{F9E5DE35-AF6B-47BE-BEAE-F2F47997D05C}" type="slidenum">
              <a:rPr lang="en-GB" smtClean="0"/>
              <a:pPr/>
              <a:t>‹N›</a:t>
            </a:fld>
            <a:endParaRPr lang="en-GB"/>
          </a:p>
        </p:txBody>
      </p:sp>
      <p:sp>
        <p:nvSpPr>
          <p:cNvPr id="9" name="Oval 8"/>
          <p:cNvSpPr/>
          <p:nvPr userDrawn="1"/>
        </p:nvSpPr>
        <p:spPr>
          <a:xfrm>
            <a:off x="429260" y="4453562"/>
            <a:ext cx="2001600" cy="1499807"/>
          </a:xfrm>
          <a:prstGeom prst="ellips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0" name="Oval 9"/>
          <p:cNvSpPr/>
          <p:nvPr userDrawn="1"/>
        </p:nvSpPr>
        <p:spPr>
          <a:xfrm>
            <a:off x="3569544" y="4453561"/>
            <a:ext cx="2001600" cy="1499807"/>
          </a:xfrm>
          <a:prstGeom prst="ellipse">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1" name="Oval 10"/>
          <p:cNvSpPr/>
          <p:nvPr userDrawn="1"/>
        </p:nvSpPr>
        <p:spPr>
          <a:xfrm>
            <a:off x="6709828" y="4453562"/>
            <a:ext cx="2001600" cy="1499807"/>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2" name="Oval 11"/>
          <p:cNvSpPr/>
          <p:nvPr userDrawn="1"/>
        </p:nvSpPr>
        <p:spPr>
          <a:xfrm>
            <a:off x="9850112" y="4453562"/>
            <a:ext cx="2001600" cy="1499807"/>
          </a:xfrm>
          <a:prstGeom prst="ellipse">
            <a:avLst/>
          </a:prstGeom>
          <a:solidFill>
            <a:schemeClr val="accent4"/>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3" name="Text Placeholder 7"/>
          <p:cNvSpPr>
            <a:spLocks noGrp="1"/>
          </p:cNvSpPr>
          <p:nvPr>
            <p:ph type="body" sz="quarter" idx="14" hasCustomPrompt="1"/>
          </p:nvPr>
        </p:nvSpPr>
        <p:spPr>
          <a:xfrm>
            <a:off x="431371" y="2708276"/>
            <a:ext cx="2016224" cy="1656829"/>
          </a:xfrm>
        </p:spPr>
        <p:txBody>
          <a:bodyPr>
            <a:noAutofit/>
          </a:bodyPr>
          <a:lstStyle>
            <a:lvl1pPr marL="0" indent="0">
              <a:buNone/>
              <a:defRPr sz="1400" cap="all" baseline="0">
                <a:latin typeface="+mn-lt"/>
              </a:defRPr>
            </a:lvl1pPr>
          </a:lstStyle>
          <a:p>
            <a:pPr lvl="0"/>
            <a:r>
              <a:rPr lang="en-US" dirty="0"/>
              <a:t>Click to edit text</a:t>
            </a:r>
          </a:p>
        </p:txBody>
      </p:sp>
      <p:sp>
        <p:nvSpPr>
          <p:cNvPr id="14" name="Text Placeholder 7"/>
          <p:cNvSpPr>
            <a:spLocks noGrp="1"/>
          </p:cNvSpPr>
          <p:nvPr>
            <p:ph type="body" sz="quarter" idx="15" hasCustomPrompt="1"/>
          </p:nvPr>
        </p:nvSpPr>
        <p:spPr>
          <a:xfrm>
            <a:off x="3566403" y="2708276"/>
            <a:ext cx="2016224" cy="1656829"/>
          </a:xfrm>
        </p:spPr>
        <p:txBody>
          <a:bodyPr>
            <a:noAutofit/>
          </a:bodyPr>
          <a:lstStyle>
            <a:lvl1pPr marL="0" indent="0">
              <a:buNone/>
              <a:defRPr sz="1400" cap="all" baseline="0">
                <a:latin typeface="+mn-lt"/>
              </a:defRPr>
            </a:lvl1pPr>
          </a:lstStyle>
          <a:p>
            <a:pPr lvl="0"/>
            <a:r>
              <a:rPr lang="en-US" dirty="0"/>
              <a:t>Click to edit text</a:t>
            </a:r>
          </a:p>
        </p:txBody>
      </p:sp>
      <p:sp>
        <p:nvSpPr>
          <p:cNvPr id="15" name="Text Placeholder 7"/>
          <p:cNvSpPr>
            <a:spLocks noGrp="1"/>
          </p:cNvSpPr>
          <p:nvPr>
            <p:ph type="body" sz="quarter" idx="16" hasCustomPrompt="1"/>
          </p:nvPr>
        </p:nvSpPr>
        <p:spPr>
          <a:xfrm>
            <a:off x="6701435" y="2708276"/>
            <a:ext cx="2016224" cy="1711603"/>
          </a:xfrm>
        </p:spPr>
        <p:txBody>
          <a:bodyPr>
            <a:noAutofit/>
          </a:bodyPr>
          <a:lstStyle>
            <a:lvl1pPr marL="0" indent="0">
              <a:buNone/>
              <a:defRPr sz="1400" cap="all" baseline="0">
                <a:latin typeface="+mn-lt"/>
              </a:defRPr>
            </a:lvl1pPr>
          </a:lstStyle>
          <a:p>
            <a:pPr lvl="0"/>
            <a:r>
              <a:rPr lang="en-US" dirty="0"/>
              <a:t>Click to edit text</a:t>
            </a:r>
          </a:p>
        </p:txBody>
      </p:sp>
      <p:sp>
        <p:nvSpPr>
          <p:cNvPr id="16" name="Text Placeholder 7"/>
          <p:cNvSpPr>
            <a:spLocks noGrp="1"/>
          </p:cNvSpPr>
          <p:nvPr>
            <p:ph type="body" sz="quarter" idx="17" hasCustomPrompt="1"/>
          </p:nvPr>
        </p:nvSpPr>
        <p:spPr>
          <a:xfrm>
            <a:off x="9836467" y="2708276"/>
            <a:ext cx="2016224" cy="1656829"/>
          </a:xfrm>
        </p:spPr>
        <p:txBody>
          <a:bodyPr>
            <a:noAutofit/>
          </a:bodyPr>
          <a:lstStyle>
            <a:lvl1pPr marL="0" indent="0">
              <a:buNone/>
              <a:defRPr sz="1400" cap="all" baseline="0">
                <a:latin typeface="+mn-lt"/>
              </a:defRPr>
            </a:lvl1pPr>
          </a:lstStyle>
          <a:p>
            <a:pPr lvl="0"/>
            <a:r>
              <a:rPr lang="en-US" dirty="0"/>
              <a:t>Click to edit text</a:t>
            </a:r>
          </a:p>
        </p:txBody>
      </p:sp>
      <p:sp>
        <p:nvSpPr>
          <p:cNvPr id="17" name="Text Placeholder 7"/>
          <p:cNvSpPr>
            <a:spLocks noGrp="1"/>
          </p:cNvSpPr>
          <p:nvPr>
            <p:ph type="body" sz="quarter" idx="18" hasCustomPrompt="1"/>
          </p:nvPr>
        </p:nvSpPr>
        <p:spPr>
          <a:xfrm>
            <a:off x="288999" y="1580249"/>
            <a:ext cx="11568568" cy="936105"/>
          </a:xfrm>
        </p:spPr>
        <p:txBody>
          <a:bodyPr>
            <a:noAutofit/>
          </a:bodyPr>
          <a:lstStyle>
            <a:lvl1pPr marL="0" indent="0">
              <a:buNone/>
              <a:defRPr sz="1400" cap="all" baseline="0">
                <a:latin typeface="+mn-lt"/>
              </a:defRPr>
            </a:lvl1pPr>
          </a:lstStyle>
          <a:p>
            <a:pPr lvl="0"/>
            <a:r>
              <a:rPr lang="en-US" dirty="0"/>
              <a:t>Click to edit text</a:t>
            </a:r>
          </a:p>
        </p:txBody>
      </p:sp>
      <p:sp>
        <p:nvSpPr>
          <p:cNvPr id="18" name="TL2"/>
          <p:cNvSpPr>
            <a:spLocks noGrp="1"/>
          </p:cNvSpPr>
          <p:nvPr>
            <p:ph type="body" idx="1" hasCustomPrompt="1"/>
          </p:nvPr>
        </p:nvSpPr>
        <p:spPr>
          <a:xfrm>
            <a:off x="309984" y="880209"/>
            <a:ext cx="10363200" cy="401836"/>
          </a:xfrm>
        </p:spPr>
        <p:txBody>
          <a:bodyPr anchor="b">
            <a:noAutofit/>
          </a:bodyPr>
          <a:lstStyle>
            <a:lvl1pPr marL="0" indent="0">
              <a:buNone/>
              <a:defRPr sz="2800" cap="all" baseline="0">
                <a:solidFill>
                  <a:schemeClr val="bg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Tree>
    <p:extLst>
      <p:ext uri="{BB962C8B-B14F-4D97-AF65-F5344CB8AC3E}">
        <p14:creationId xmlns:p14="http://schemas.microsoft.com/office/powerpoint/2010/main" xmlns="" val="30302675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argets">
    <p:bg>
      <p:bgPr>
        <a:solidFill>
          <a:schemeClr val="accent5"/>
        </a:solidFill>
        <a:effectLst/>
      </p:bgPr>
    </p:bg>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tx1"/>
                </a:solidFill>
              </a:defRPr>
            </a:lvl1pPr>
          </a:lstStyle>
          <a:p>
            <a:r>
              <a:rPr lang="en-US" dirty="0"/>
              <a:t>Click to edit title</a:t>
            </a:r>
            <a:endParaRPr lang="en-GB" dirty="0"/>
          </a:p>
        </p:txBody>
      </p:sp>
      <p:sp>
        <p:nvSpPr>
          <p:cNvPr id="4" name="Date Placeholder 3"/>
          <p:cNvSpPr>
            <a:spLocks noGrp="1"/>
          </p:cNvSpPr>
          <p:nvPr>
            <p:ph type="dt" sz="half" idx="10"/>
          </p:nvPr>
        </p:nvSpPr>
        <p:spPr/>
        <p:txBody>
          <a:bodyPr>
            <a:noAutofit/>
          </a:bodyPr>
          <a:lstStyle/>
          <a:p>
            <a:fld id="{1CFE1E4D-76AC-443E-BE1C-A3ADA4839DD7}" type="datetime4">
              <a:rPr lang="en-GB" smtClean="0"/>
              <a:pPr/>
              <a:t>05 June 2017</a:t>
            </a:fld>
            <a:endParaRPr lang="en-GB"/>
          </a:p>
        </p:txBody>
      </p:sp>
      <p:sp>
        <p:nvSpPr>
          <p:cNvPr id="5" name="Footer Placeholder 4"/>
          <p:cNvSpPr>
            <a:spLocks noGrp="1"/>
          </p:cNvSpPr>
          <p:nvPr>
            <p:ph type="ftr" sz="quarter" idx="11"/>
          </p:nvPr>
        </p:nvSpPr>
        <p:spPr/>
        <p:txBody>
          <a:bodyPr>
            <a:noAutofit/>
          </a:bodyPr>
          <a:lstStyle/>
          <a:p>
            <a:r>
              <a:rPr lang="en-GB"/>
              <a:t>Company presented to</a:t>
            </a:r>
          </a:p>
        </p:txBody>
      </p:sp>
      <p:sp>
        <p:nvSpPr>
          <p:cNvPr id="6" name="Slide Number Placeholder 5"/>
          <p:cNvSpPr>
            <a:spLocks noGrp="1"/>
          </p:cNvSpPr>
          <p:nvPr>
            <p:ph type="sldNum" sz="quarter" idx="12"/>
          </p:nvPr>
        </p:nvSpPr>
        <p:spPr/>
        <p:txBody>
          <a:bodyPr>
            <a:noAutofit/>
          </a:bodyPr>
          <a:lstStyle/>
          <a:p>
            <a:fld id="{F9E5DE35-AF6B-47BE-BEAE-F2F47997D05C}" type="slidenum">
              <a:rPr lang="en-GB" smtClean="0"/>
              <a:pPr/>
              <a:t>‹N›</a:t>
            </a:fld>
            <a:endParaRPr lang="en-GB"/>
          </a:p>
        </p:txBody>
      </p:sp>
      <p:sp>
        <p:nvSpPr>
          <p:cNvPr id="10" name="Oval 9"/>
          <p:cNvSpPr/>
          <p:nvPr userDrawn="1"/>
        </p:nvSpPr>
        <p:spPr>
          <a:xfrm>
            <a:off x="3569544" y="4189409"/>
            <a:ext cx="2001600" cy="1499807"/>
          </a:xfrm>
          <a:prstGeom prst="ellips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1" name="Oval 10"/>
          <p:cNvSpPr/>
          <p:nvPr userDrawn="1"/>
        </p:nvSpPr>
        <p:spPr>
          <a:xfrm>
            <a:off x="6074356" y="4039312"/>
            <a:ext cx="2400000" cy="1800000"/>
          </a:xfrm>
          <a:prstGeom prst="ellipse">
            <a:avLst/>
          </a:prstGeom>
          <a:solidFill>
            <a:schemeClr val="tx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2" name="Oval 11"/>
          <p:cNvSpPr/>
          <p:nvPr userDrawn="1"/>
        </p:nvSpPr>
        <p:spPr>
          <a:xfrm>
            <a:off x="8977567" y="3859312"/>
            <a:ext cx="2880000" cy="2160000"/>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13" name="Text Placeholder 7"/>
          <p:cNvSpPr>
            <a:spLocks noGrp="1"/>
          </p:cNvSpPr>
          <p:nvPr>
            <p:ph type="body" sz="quarter" idx="14" hasCustomPrompt="1"/>
          </p:nvPr>
        </p:nvSpPr>
        <p:spPr>
          <a:xfrm>
            <a:off x="815414" y="2708921"/>
            <a:ext cx="3936437" cy="288677"/>
          </a:xfrm>
        </p:spPr>
        <p:txBody>
          <a:bodyPr>
            <a:noAutofit/>
          </a:bodyPr>
          <a:lstStyle>
            <a:lvl1pPr marL="0" indent="0">
              <a:buNone/>
              <a:defRPr sz="1400" cap="all" baseline="0">
                <a:latin typeface="+mn-lt"/>
              </a:defRPr>
            </a:lvl1pPr>
          </a:lstStyle>
          <a:p>
            <a:pPr lvl="0"/>
            <a:r>
              <a:rPr lang="en-US" dirty="0"/>
              <a:t>Click to edit text</a:t>
            </a:r>
          </a:p>
        </p:txBody>
      </p:sp>
      <p:sp>
        <p:nvSpPr>
          <p:cNvPr id="14" name="Text Placeholder 7"/>
          <p:cNvSpPr>
            <a:spLocks noGrp="1"/>
          </p:cNvSpPr>
          <p:nvPr>
            <p:ph type="body" sz="quarter" idx="15" hasCustomPrompt="1"/>
          </p:nvPr>
        </p:nvSpPr>
        <p:spPr>
          <a:xfrm>
            <a:off x="3581575" y="4702508"/>
            <a:ext cx="2016224" cy="576064"/>
          </a:xfrm>
        </p:spPr>
        <p:txBody>
          <a:bodyPr>
            <a:noAutofit/>
          </a:bodyPr>
          <a:lstStyle>
            <a:lvl1pPr marL="0" indent="0" algn="ctr">
              <a:buNone/>
              <a:defRPr sz="1400" cap="all" baseline="0">
                <a:latin typeface="+mn-lt"/>
              </a:defRPr>
            </a:lvl1pPr>
          </a:lstStyle>
          <a:p>
            <a:pPr lvl="0"/>
            <a:r>
              <a:rPr lang="en-US" dirty="0"/>
              <a:t>Click to edit text</a:t>
            </a:r>
          </a:p>
        </p:txBody>
      </p:sp>
      <p:sp>
        <p:nvSpPr>
          <p:cNvPr id="17" name="Text Placeholder 7"/>
          <p:cNvSpPr>
            <a:spLocks noGrp="1"/>
          </p:cNvSpPr>
          <p:nvPr>
            <p:ph type="body" sz="quarter" idx="18" hasCustomPrompt="1"/>
          </p:nvPr>
        </p:nvSpPr>
        <p:spPr>
          <a:xfrm>
            <a:off x="288999" y="1580249"/>
            <a:ext cx="11568568" cy="936105"/>
          </a:xfrm>
        </p:spPr>
        <p:txBody>
          <a:bodyPr>
            <a:noAutofit/>
          </a:bodyPr>
          <a:lstStyle>
            <a:lvl1pPr marL="0" indent="0">
              <a:buNone/>
              <a:defRPr sz="1400" cap="all" baseline="0">
                <a:latin typeface="+mn-lt"/>
              </a:defRPr>
            </a:lvl1pPr>
          </a:lstStyle>
          <a:p>
            <a:pPr lvl="0"/>
            <a:r>
              <a:rPr lang="en-US" dirty="0"/>
              <a:t>Click to edit text</a:t>
            </a:r>
          </a:p>
        </p:txBody>
      </p:sp>
      <p:sp>
        <p:nvSpPr>
          <p:cNvPr id="18" name="Text Placeholder 7"/>
          <p:cNvSpPr>
            <a:spLocks noGrp="1"/>
          </p:cNvSpPr>
          <p:nvPr>
            <p:ph type="body" sz="quarter" idx="19" hasCustomPrompt="1"/>
          </p:nvPr>
        </p:nvSpPr>
        <p:spPr>
          <a:xfrm>
            <a:off x="6266244" y="4700868"/>
            <a:ext cx="2016224" cy="576064"/>
          </a:xfrm>
        </p:spPr>
        <p:txBody>
          <a:bodyPr>
            <a:noAutofit/>
          </a:bodyPr>
          <a:lstStyle>
            <a:lvl1pPr marL="0" indent="0" algn="ctr">
              <a:buNone/>
              <a:defRPr sz="1400" cap="all" baseline="0">
                <a:solidFill>
                  <a:schemeClr val="bg1"/>
                </a:solidFill>
                <a:latin typeface="+mn-lt"/>
              </a:defRPr>
            </a:lvl1pPr>
          </a:lstStyle>
          <a:p>
            <a:pPr lvl="0"/>
            <a:r>
              <a:rPr lang="en-US" dirty="0"/>
              <a:t>Click to edit text</a:t>
            </a:r>
          </a:p>
        </p:txBody>
      </p:sp>
      <p:sp>
        <p:nvSpPr>
          <p:cNvPr id="19" name="Text Placeholder 7"/>
          <p:cNvSpPr>
            <a:spLocks noGrp="1"/>
          </p:cNvSpPr>
          <p:nvPr>
            <p:ph type="body" sz="quarter" idx="20" hasCustomPrompt="1"/>
          </p:nvPr>
        </p:nvSpPr>
        <p:spPr>
          <a:xfrm>
            <a:off x="9456373" y="4700868"/>
            <a:ext cx="2016224" cy="576064"/>
          </a:xfrm>
        </p:spPr>
        <p:txBody>
          <a:bodyPr>
            <a:noAutofit/>
          </a:bodyPr>
          <a:lstStyle>
            <a:lvl1pPr marL="0" indent="0" algn="ctr">
              <a:buNone/>
              <a:defRPr sz="1400" cap="all" baseline="0">
                <a:solidFill>
                  <a:schemeClr val="bg1"/>
                </a:solidFill>
                <a:latin typeface="+mj-lt"/>
              </a:defRPr>
            </a:lvl1pPr>
          </a:lstStyle>
          <a:p>
            <a:pPr lvl="0"/>
            <a:r>
              <a:rPr lang="en-US" dirty="0"/>
              <a:t>Click to edit text</a:t>
            </a:r>
          </a:p>
        </p:txBody>
      </p:sp>
      <p:sp>
        <p:nvSpPr>
          <p:cNvPr id="20" name="Text Placeholder 7"/>
          <p:cNvSpPr>
            <a:spLocks noGrp="1"/>
          </p:cNvSpPr>
          <p:nvPr>
            <p:ph type="body" sz="quarter" idx="21" hasCustomPrompt="1"/>
          </p:nvPr>
        </p:nvSpPr>
        <p:spPr>
          <a:xfrm>
            <a:off x="815414" y="2996953"/>
            <a:ext cx="3936437" cy="288677"/>
          </a:xfrm>
        </p:spPr>
        <p:txBody>
          <a:bodyPr>
            <a:noAutofit/>
          </a:bodyPr>
          <a:lstStyle>
            <a:lvl1pPr marL="0" indent="0">
              <a:buNone/>
              <a:defRPr sz="1400" cap="all" baseline="0">
                <a:latin typeface="+mn-lt"/>
              </a:defRPr>
            </a:lvl1pPr>
          </a:lstStyle>
          <a:p>
            <a:pPr lvl="0"/>
            <a:r>
              <a:rPr lang="en-US" dirty="0"/>
              <a:t>Click to edit text</a:t>
            </a:r>
          </a:p>
        </p:txBody>
      </p:sp>
      <p:sp>
        <p:nvSpPr>
          <p:cNvPr id="21" name="Text Placeholder 7"/>
          <p:cNvSpPr>
            <a:spLocks noGrp="1"/>
          </p:cNvSpPr>
          <p:nvPr>
            <p:ph type="body" sz="quarter" idx="22" hasCustomPrompt="1"/>
          </p:nvPr>
        </p:nvSpPr>
        <p:spPr>
          <a:xfrm>
            <a:off x="815414" y="3284985"/>
            <a:ext cx="3936437" cy="288677"/>
          </a:xfrm>
        </p:spPr>
        <p:txBody>
          <a:bodyPr>
            <a:noAutofit/>
          </a:bodyPr>
          <a:lstStyle>
            <a:lvl1pPr marL="0" indent="0">
              <a:buNone/>
              <a:defRPr sz="1400" cap="all" baseline="0">
                <a:latin typeface="+mn-lt"/>
              </a:defRPr>
            </a:lvl1pPr>
          </a:lstStyle>
          <a:p>
            <a:pPr lvl="0"/>
            <a:r>
              <a:rPr lang="en-US" dirty="0"/>
              <a:t>Click to edit text</a:t>
            </a:r>
          </a:p>
        </p:txBody>
      </p:sp>
      <p:sp>
        <p:nvSpPr>
          <p:cNvPr id="22" name="Oval 21"/>
          <p:cNvSpPr/>
          <p:nvPr userDrawn="1"/>
        </p:nvSpPr>
        <p:spPr>
          <a:xfrm>
            <a:off x="431371" y="2725104"/>
            <a:ext cx="321600" cy="239320"/>
          </a:xfrm>
          <a:prstGeom prst="ellipse">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23" name="Oval 22"/>
          <p:cNvSpPr/>
          <p:nvPr userDrawn="1"/>
        </p:nvSpPr>
        <p:spPr>
          <a:xfrm>
            <a:off x="431371" y="3016772"/>
            <a:ext cx="321600" cy="239320"/>
          </a:xfrm>
          <a:prstGeom prst="ellipse">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24" name="Oval 23"/>
          <p:cNvSpPr/>
          <p:nvPr userDrawn="1"/>
        </p:nvSpPr>
        <p:spPr>
          <a:xfrm>
            <a:off x="431371" y="3308440"/>
            <a:ext cx="321600" cy="239320"/>
          </a:xfrm>
          <a:prstGeom prst="ellipse">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04306" tIns="52153" rIns="104306" bIns="52153" rtlCol="0" anchor="ctr">
            <a:noAutofit/>
          </a:bodyPr>
          <a:lstStyle/>
          <a:p>
            <a:pPr algn="ctr"/>
            <a:endParaRPr lang="en-GB" sz="2000"/>
          </a:p>
        </p:txBody>
      </p:sp>
      <p:sp>
        <p:nvSpPr>
          <p:cNvPr id="25" name="TL2"/>
          <p:cNvSpPr>
            <a:spLocks noGrp="1"/>
          </p:cNvSpPr>
          <p:nvPr>
            <p:ph type="body" idx="1" hasCustomPrompt="1"/>
          </p:nvPr>
        </p:nvSpPr>
        <p:spPr>
          <a:xfrm>
            <a:off x="309984" y="880209"/>
            <a:ext cx="10363200" cy="401836"/>
          </a:xfrm>
        </p:spPr>
        <p:txBody>
          <a:bodyPr anchor="b">
            <a:noAutofit/>
          </a:bodyPr>
          <a:lstStyle>
            <a:lvl1pPr marL="0" indent="0">
              <a:buNone/>
              <a:defRPr sz="2800" cap="all" baseline="0">
                <a:solidFill>
                  <a:schemeClr val="bg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text</a:t>
            </a:r>
          </a:p>
        </p:txBody>
      </p:sp>
    </p:spTree>
    <p:extLst>
      <p:ext uri="{BB962C8B-B14F-4D97-AF65-F5344CB8AC3E}">
        <p14:creationId xmlns:p14="http://schemas.microsoft.com/office/powerpoint/2010/main" xmlns="" val="40030646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solidFill>
          <a:schemeClr val="accent5"/>
        </a:solidFill>
        <a:effectLst/>
      </p:bgPr>
    </p:bg>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345403" cy="1000020"/>
          </a:xfrm>
        </p:spPr>
        <p:txBody>
          <a:bodyPr>
            <a:noAutofit/>
          </a:bodyPr>
          <a:lstStyle>
            <a:lvl1pPr>
              <a:defRPr>
                <a:solidFill>
                  <a:schemeClr val="tx1"/>
                </a:solidFill>
              </a:defRPr>
            </a:lvl1pPr>
          </a:lstStyle>
          <a:p>
            <a:r>
              <a:rPr lang="en-US" dirty="0"/>
              <a:t>Click to edit title</a:t>
            </a:r>
            <a:endParaRPr lang="en-GB" dirty="0"/>
          </a:p>
        </p:txBody>
      </p:sp>
      <p:sp>
        <p:nvSpPr>
          <p:cNvPr id="3" name="Vertical Text Placeholder 2"/>
          <p:cNvSpPr>
            <a:spLocks noGrp="1"/>
          </p:cNvSpPr>
          <p:nvPr>
            <p:ph type="body" orient="vert" idx="1" hasCustomPrompt="1"/>
          </p:nvPr>
        </p:nvSpPr>
        <p:spPr/>
        <p:txBody>
          <a:bodyPr vert="eaVert">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noAutofit/>
          </a:bodyPr>
          <a:lstStyle/>
          <a:p>
            <a:fld id="{6CE331A1-854D-4E89-AB9D-AAF02006F442}" type="datetime4">
              <a:rPr lang="en-GB" smtClean="0"/>
              <a:pPr/>
              <a:t>05 June 2017</a:t>
            </a:fld>
            <a:endParaRPr lang="en-GB"/>
          </a:p>
        </p:txBody>
      </p:sp>
      <p:sp>
        <p:nvSpPr>
          <p:cNvPr id="5" name="Footer Placeholder 4"/>
          <p:cNvSpPr>
            <a:spLocks noGrp="1"/>
          </p:cNvSpPr>
          <p:nvPr>
            <p:ph type="ftr" sz="quarter" idx="11"/>
          </p:nvPr>
        </p:nvSpPr>
        <p:spPr/>
        <p:txBody>
          <a:bodyPr>
            <a:noAutofit/>
          </a:bodyPr>
          <a:lstStyle/>
          <a:p>
            <a:r>
              <a:rPr lang="en-GB"/>
              <a:t>Company presented to</a:t>
            </a:r>
          </a:p>
        </p:txBody>
      </p:sp>
      <p:sp>
        <p:nvSpPr>
          <p:cNvPr id="6" name="Slide Number Placeholder 5"/>
          <p:cNvSpPr>
            <a:spLocks noGrp="1"/>
          </p:cNvSpPr>
          <p:nvPr>
            <p:ph type="sldNum" sz="quarter" idx="12"/>
          </p:nvPr>
        </p:nvSpPr>
        <p:spPr/>
        <p:txBody>
          <a:bodyPr>
            <a:noAutofit/>
          </a:bodyPr>
          <a:lstStyle/>
          <a:p>
            <a:fld id="{F9E5DE35-AF6B-47BE-BEAE-F2F47997D05C}" type="slidenum">
              <a:rPr lang="en-GB" smtClean="0"/>
              <a:pPr/>
              <a:t>‹N›</a:t>
            </a:fld>
            <a:endParaRPr lang="en-GB"/>
          </a:p>
        </p:txBody>
      </p:sp>
    </p:spTree>
    <p:extLst>
      <p:ext uri="{BB962C8B-B14F-4D97-AF65-F5344CB8AC3E}">
        <p14:creationId xmlns:p14="http://schemas.microsoft.com/office/powerpoint/2010/main" xmlns="" val="178583594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solidFill>
          <a:schemeClr val="accent5"/>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8839200" y="1700809"/>
            <a:ext cx="2743200" cy="4425355"/>
          </a:xfrm>
        </p:spPr>
        <p:txBody>
          <a:bodyPr vert="eaVert" anchor="t">
            <a:noAutofit/>
          </a:bodyPr>
          <a:lstStyle>
            <a:lvl1pPr>
              <a:defRPr>
                <a:solidFill>
                  <a:schemeClr val="tx1"/>
                </a:solidFill>
              </a:defRPr>
            </a:lvl1pPr>
          </a:lstStyle>
          <a:p>
            <a:r>
              <a:rPr lang="en-US" dirty="0"/>
              <a:t>Click to edit title</a:t>
            </a:r>
            <a:endParaRPr lang="en-GB" dirty="0"/>
          </a:p>
        </p:txBody>
      </p:sp>
      <p:sp>
        <p:nvSpPr>
          <p:cNvPr id="3" name="Vertical Text Placeholder 2"/>
          <p:cNvSpPr>
            <a:spLocks noGrp="1"/>
          </p:cNvSpPr>
          <p:nvPr>
            <p:ph type="body" orient="vert" idx="1" hasCustomPrompt="1"/>
          </p:nvPr>
        </p:nvSpPr>
        <p:spPr>
          <a:xfrm>
            <a:off x="609600" y="1700809"/>
            <a:ext cx="8026400" cy="4425355"/>
          </a:xfrm>
        </p:spPr>
        <p:txBody>
          <a:bodyPr vert="eaVert">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noAutofit/>
          </a:bodyPr>
          <a:lstStyle/>
          <a:p>
            <a:fld id="{7D0C51B7-AD27-4B1C-A011-9BFC0F37FD51}" type="datetime4">
              <a:rPr lang="en-GB" smtClean="0"/>
              <a:pPr/>
              <a:t>05 June 2017</a:t>
            </a:fld>
            <a:endParaRPr lang="en-GB"/>
          </a:p>
        </p:txBody>
      </p:sp>
      <p:sp>
        <p:nvSpPr>
          <p:cNvPr id="5" name="Footer Placeholder 4"/>
          <p:cNvSpPr>
            <a:spLocks noGrp="1"/>
          </p:cNvSpPr>
          <p:nvPr>
            <p:ph type="ftr" sz="quarter" idx="11"/>
          </p:nvPr>
        </p:nvSpPr>
        <p:spPr/>
        <p:txBody>
          <a:bodyPr>
            <a:noAutofit/>
          </a:bodyPr>
          <a:lstStyle/>
          <a:p>
            <a:r>
              <a:rPr lang="en-GB"/>
              <a:t>Company presented to</a:t>
            </a:r>
          </a:p>
        </p:txBody>
      </p:sp>
      <p:sp>
        <p:nvSpPr>
          <p:cNvPr id="6" name="Slide Number Placeholder 5"/>
          <p:cNvSpPr>
            <a:spLocks noGrp="1"/>
          </p:cNvSpPr>
          <p:nvPr>
            <p:ph type="sldNum" sz="quarter" idx="12"/>
          </p:nvPr>
        </p:nvSpPr>
        <p:spPr/>
        <p:txBody>
          <a:bodyPr>
            <a:noAutofit/>
          </a:bodyPr>
          <a:lstStyle/>
          <a:p>
            <a:fld id="{F9E5DE35-AF6B-47BE-BEAE-F2F47997D05C}" type="slidenum">
              <a:rPr lang="en-GB" smtClean="0"/>
              <a:pPr/>
              <a:t>‹N›</a:t>
            </a:fld>
            <a:endParaRPr lang="en-GB"/>
          </a:p>
        </p:txBody>
      </p:sp>
    </p:spTree>
    <p:extLst>
      <p:ext uri="{BB962C8B-B14F-4D97-AF65-F5344CB8AC3E}">
        <p14:creationId xmlns:p14="http://schemas.microsoft.com/office/powerpoint/2010/main" xmlns="" val="2859214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249392" cy="1000020"/>
          </a:xfrm>
        </p:spPr>
        <p:txBody>
          <a:bodyPr>
            <a:noAutofit/>
          </a:bodyPr>
          <a:lstStyle>
            <a:lvl1pPr>
              <a:defRPr>
                <a:solidFill>
                  <a:schemeClr val="accent1"/>
                </a:solidFill>
              </a:defRPr>
            </a:lvl1pPr>
          </a:lstStyle>
          <a:p>
            <a:r>
              <a:rPr lang="en-US" dirty="0"/>
              <a:t>Click to edit title</a:t>
            </a:r>
            <a:endParaRPr lang="en-GB" dirty="0"/>
          </a:p>
        </p:txBody>
      </p:sp>
      <p:sp>
        <p:nvSpPr>
          <p:cNvPr id="3" name="Text Placeholder 2"/>
          <p:cNvSpPr>
            <a:spLocks noGrp="1"/>
          </p:cNvSpPr>
          <p:nvPr>
            <p:ph type="body" idx="1" hasCustomPrompt="1"/>
          </p:nvPr>
        </p:nvSpPr>
        <p:spPr>
          <a:xfrm>
            <a:off x="609600" y="1535113"/>
            <a:ext cx="5386917" cy="639762"/>
          </a:xfrm>
        </p:spPr>
        <p:txBody>
          <a:bodyPr anchor="b">
            <a:noAutofit/>
          </a:bodyPr>
          <a:lstStyle>
            <a:lvl1pPr marL="0" indent="0">
              <a:buNone/>
              <a:defRPr sz="2400" b="0" cap="all" baseline="0">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text</a:t>
            </a:r>
          </a:p>
        </p:txBody>
      </p:sp>
      <p:sp>
        <p:nvSpPr>
          <p:cNvPr id="4" name="Content Placeholder 3"/>
          <p:cNvSpPr>
            <a:spLocks noGrp="1"/>
          </p:cNvSpPr>
          <p:nvPr>
            <p:ph sz="half" idx="2" hasCustomPrompt="1"/>
          </p:nvPr>
        </p:nvSpPr>
        <p:spPr>
          <a:xfrm>
            <a:off x="609600" y="2174875"/>
            <a:ext cx="5386917" cy="3951288"/>
          </a:xfrm>
        </p:spPr>
        <p:txBody>
          <a:bodyPr>
            <a:no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hasCustomPrompt="1"/>
          </p:nvPr>
        </p:nvSpPr>
        <p:spPr>
          <a:xfrm>
            <a:off x="6193368" y="1535113"/>
            <a:ext cx="5389033" cy="639762"/>
          </a:xfrm>
        </p:spPr>
        <p:txBody>
          <a:bodyPr anchor="b">
            <a:noAutofit/>
          </a:bodyPr>
          <a:lstStyle>
            <a:lvl1pPr marL="0" indent="0">
              <a:buNone/>
              <a:defRPr sz="2400" b="0" cap="all" baseline="0">
                <a:solidFill>
                  <a:schemeClr val="accent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text</a:t>
            </a:r>
          </a:p>
        </p:txBody>
      </p:sp>
      <p:sp>
        <p:nvSpPr>
          <p:cNvPr id="6" name="Content Placeholder 5"/>
          <p:cNvSpPr>
            <a:spLocks noGrp="1"/>
          </p:cNvSpPr>
          <p:nvPr>
            <p:ph sz="quarter" idx="4" hasCustomPrompt="1"/>
          </p:nvPr>
        </p:nvSpPr>
        <p:spPr>
          <a:xfrm>
            <a:off x="6193368" y="2174875"/>
            <a:ext cx="5389033" cy="3951288"/>
          </a:xfrm>
        </p:spPr>
        <p:txBody>
          <a:bodyPr>
            <a:no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8" name="Footer Placeholder 7"/>
          <p:cNvSpPr>
            <a:spLocks noGrp="1"/>
          </p:cNvSpPr>
          <p:nvPr>
            <p:ph type="ftr" sz="quarter" idx="11"/>
          </p:nvPr>
        </p:nvSpPr>
        <p:spPr/>
        <p:txBody>
          <a:bodyPr>
            <a:noAutofit/>
          </a:bodyPr>
          <a:lstStyle/>
          <a:p>
            <a:endParaRPr lang="en-GB"/>
          </a:p>
        </p:txBody>
      </p:sp>
      <p:sp>
        <p:nvSpPr>
          <p:cNvPr id="9" name="Slide Number Placeholder 8"/>
          <p:cNvSpPr>
            <a:spLocks noGrp="1"/>
          </p:cNvSpPr>
          <p:nvPr>
            <p:ph type="sldNum" sz="quarter" idx="12"/>
          </p:nvPr>
        </p:nvSpPr>
        <p:spPr/>
        <p:txBody>
          <a:bodyPr>
            <a:noAutofit/>
          </a:bodyPr>
          <a:lstStyle/>
          <a:p>
            <a:fld id="{41EDCB5D-ED4B-442E-8871-02CC7DC3731E}" type="slidenum">
              <a:rPr lang="en-GB" smtClean="0"/>
              <a:pPr/>
              <a:t>‹N›</a:t>
            </a:fld>
            <a:endParaRPr lang="en-GB"/>
          </a:p>
        </p:txBody>
      </p:sp>
      <p:cxnSp>
        <p:nvCxnSpPr>
          <p:cNvPr id="10" name="Straight Connector 9"/>
          <p:cNvCxnSpPr/>
          <p:nvPr/>
        </p:nvCxnSpPr>
        <p:spPr>
          <a:xfrm>
            <a:off x="430276" y="332656"/>
            <a:ext cx="11448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472612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L1"/>
          <p:cNvSpPr>
            <a:spLocks noGrp="1"/>
          </p:cNvSpPr>
          <p:nvPr>
            <p:ph type="title" hasCustomPrompt="1"/>
          </p:nvPr>
        </p:nvSpPr>
        <p:spPr>
          <a:xfrm>
            <a:off x="302992" y="340748"/>
            <a:ext cx="9249392" cy="1000020"/>
          </a:xfrm>
        </p:spPr>
        <p:txBody>
          <a:bodyPr>
            <a:noAutofit/>
          </a:bodyPr>
          <a:lstStyle>
            <a:lvl1pPr>
              <a:defRPr>
                <a:solidFill>
                  <a:schemeClr val="accent1"/>
                </a:solidFill>
              </a:defRPr>
            </a:lvl1pPr>
          </a:lstStyle>
          <a:p>
            <a:r>
              <a:rPr lang="en-US" dirty="0"/>
              <a:t>Click to edit title</a:t>
            </a:r>
            <a:endParaRPr lang="en-GB" dirty="0"/>
          </a:p>
        </p:txBody>
      </p:sp>
      <p:sp>
        <p:nvSpPr>
          <p:cNvPr id="3" name="Date Placeholder 2"/>
          <p:cNvSpPr>
            <a:spLocks noGrp="1"/>
          </p:cNvSpPr>
          <p:nvPr>
            <p:ph type="dt" sz="half" idx="10"/>
          </p:nvPr>
        </p:nvSpPr>
        <p:spPr/>
        <p:txBody>
          <a:bodyPr>
            <a:noAutofit/>
          </a:bodyPr>
          <a:lstStyle/>
          <a:p>
            <a:fld id="{5F31B424-A3E6-494D-A586-C7D8545C62CE}" type="datetimeFigureOut">
              <a:rPr lang="en-GB" smtClean="0"/>
              <a:pPr/>
              <a:t>05/06/2017</a:t>
            </a:fld>
            <a:endParaRPr lang="en-GB"/>
          </a:p>
        </p:txBody>
      </p:sp>
      <p:sp>
        <p:nvSpPr>
          <p:cNvPr id="4" name="Footer Placeholder 3"/>
          <p:cNvSpPr>
            <a:spLocks noGrp="1"/>
          </p:cNvSpPr>
          <p:nvPr>
            <p:ph type="ftr" sz="quarter" idx="11"/>
          </p:nvPr>
        </p:nvSpPr>
        <p:spPr/>
        <p:txBody>
          <a:bodyPr>
            <a:noAutofit/>
          </a:bodyPr>
          <a:lstStyle/>
          <a:p>
            <a:endParaRPr lang="en-GB"/>
          </a:p>
        </p:txBody>
      </p:sp>
      <p:sp>
        <p:nvSpPr>
          <p:cNvPr id="5" name="Slide Number Placeholder 4"/>
          <p:cNvSpPr>
            <a:spLocks noGrp="1"/>
          </p:cNvSpPr>
          <p:nvPr>
            <p:ph type="sldNum" sz="quarter" idx="12"/>
          </p:nvPr>
        </p:nvSpPr>
        <p:spPr/>
        <p:txBody>
          <a:bodyPr>
            <a:noAutofit/>
          </a:bodyPr>
          <a:lstStyle/>
          <a:p>
            <a:fld id="{41EDCB5D-ED4B-442E-8871-02CC7DC3731E}" type="slidenum">
              <a:rPr lang="en-GB" smtClean="0"/>
              <a:pPr/>
              <a:t>‹N›</a:t>
            </a:fld>
            <a:endParaRPr lang="en-GB"/>
          </a:p>
        </p:txBody>
      </p:sp>
    </p:spTree>
    <p:extLst>
      <p:ext uri="{BB962C8B-B14F-4D97-AF65-F5344CB8AC3E}">
        <p14:creationId xmlns:p14="http://schemas.microsoft.com/office/powerpoint/2010/main" xmlns="" val="4018485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98694" y="446496"/>
            <a:ext cx="2532943" cy="246200"/>
          </a:xfrm>
        </p:spPr>
        <p:txBody>
          <a:bodyPr>
            <a:noAutofit/>
          </a:bodyPr>
          <a:lstStyle>
            <a:lvl1pPr algn="l">
              <a:defRPr/>
            </a:lvl1pPr>
          </a:lstStyle>
          <a:p>
            <a:fld id="{5F31B424-A3E6-494D-A586-C7D8545C62CE}" type="datetimeFigureOut">
              <a:rPr lang="en-GB" smtClean="0"/>
              <a:pPr/>
              <a:t>05/06/2017</a:t>
            </a:fld>
            <a:endParaRPr lang="en-GB"/>
          </a:p>
        </p:txBody>
      </p:sp>
      <p:sp>
        <p:nvSpPr>
          <p:cNvPr id="3" name="Footer Placeholder 2"/>
          <p:cNvSpPr>
            <a:spLocks noGrp="1"/>
          </p:cNvSpPr>
          <p:nvPr>
            <p:ph type="ftr" sz="quarter" idx="11"/>
          </p:nvPr>
        </p:nvSpPr>
        <p:spPr>
          <a:xfrm>
            <a:off x="2831637" y="443264"/>
            <a:ext cx="8228992" cy="249432"/>
          </a:xfrm>
        </p:spPr>
        <p:txBody>
          <a:bodyPr>
            <a:noAutofit/>
          </a:bodyPr>
          <a:lstStyle>
            <a:lvl1pPr algn="l">
              <a:defRPr/>
            </a:lvl1pPr>
          </a:lstStyle>
          <a:p>
            <a:endParaRPr lang="en-GB"/>
          </a:p>
        </p:txBody>
      </p:sp>
      <p:sp>
        <p:nvSpPr>
          <p:cNvPr id="4" name="Slide Number Placeholder 3"/>
          <p:cNvSpPr>
            <a:spLocks noGrp="1"/>
          </p:cNvSpPr>
          <p:nvPr>
            <p:ph type="sldNum" sz="quarter" idx="12"/>
          </p:nvPr>
        </p:nvSpPr>
        <p:spPr/>
        <p:txBody>
          <a:bodyPr>
            <a:noAutofit/>
          </a:bodyPr>
          <a:lstStyle/>
          <a:p>
            <a:fld id="{41EDCB5D-ED4B-442E-8871-02CC7DC3731E}" type="slidenum">
              <a:rPr lang="en-GB" smtClean="0"/>
              <a:pPr/>
              <a:t>‹N›</a:t>
            </a:fld>
            <a:endParaRPr lang="en-GB"/>
          </a:p>
        </p:txBody>
      </p:sp>
      <p:sp>
        <p:nvSpPr>
          <p:cNvPr id="5" name="Rectangle 4"/>
          <p:cNvSpPr/>
          <p:nvPr/>
        </p:nvSpPr>
        <p:spPr bwMode="white">
          <a:xfrm>
            <a:off x="431800" y="1484784"/>
            <a:ext cx="11520851" cy="144016"/>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2000"/>
          </a:p>
        </p:txBody>
      </p:sp>
    </p:spTree>
    <p:extLst>
      <p:ext uri="{BB962C8B-B14F-4D97-AF65-F5344CB8AC3E}">
        <p14:creationId xmlns:p14="http://schemas.microsoft.com/office/powerpoint/2010/main" xmlns="" val="2825692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98694" y="446496"/>
            <a:ext cx="2532943" cy="246200"/>
          </a:xfrm>
        </p:spPr>
        <p:txBody>
          <a:bodyPr>
            <a:noAutofit/>
          </a:bodyPr>
          <a:lstStyle>
            <a:lvl1pPr algn="l">
              <a:defRPr/>
            </a:lvl1pPr>
          </a:lstStyle>
          <a:p>
            <a:fld id="{5F31B424-A3E6-494D-A586-C7D8545C62CE}" type="datetimeFigureOut">
              <a:rPr lang="en-GB" smtClean="0"/>
              <a:pPr/>
              <a:t>05/06/2017</a:t>
            </a:fld>
            <a:endParaRPr lang="en-GB"/>
          </a:p>
        </p:txBody>
      </p:sp>
      <p:sp>
        <p:nvSpPr>
          <p:cNvPr id="3" name="Footer Placeholder 2"/>
          <p:cNvSpPr>
            <a:spLocks noGrp="1"/>
          </p:cNvSpPr>
          <p:nvPr>
            <p:ph type="ftr" sz="quarter" idx="11"/>
          </p:nvPr>
        </p:nvSpPr>
        <p:spPr>
          <a:xfrm>
            <a:off x="2831637" y="443264"/>
            <a:ext cx="8228992" cy="249432"/>
          </a:xfrm>
        </p:spPr>
        <p:txBody>
          <a:bodyPr>
            <a:noAutofit/>
          </a:bodyPr>
          <a:lstStyle>
            <a:lvl1pPr algn="l">
              <a:defRPr/>
            </a:lvl1pPr>
          </a:lstStyle>
          <a:p>
            <a:endParaRPr lang="en-GB"/>
          </a:p>
        </p:txBody>
      </p:sp>
      <p:sp>
        <p:nvSpPr>
          <p:cNvPr id="4" name="Slide Number Placeholder 3"/>
          <p:cNvSpPr>
            <a:spLocks noGrp="1"/>
          </p:cNvSpPr>
          <p:nvPr>
            <p:ph type="sldNum" sz="quarter" idx="12"/>
          </p:nvPr>
        </p:nvSpPr>
        <p:spPr/>
        <p:txBody>
          <a:bodyPr>
            <a:noAutofit/>
          </a:bodyPr>
          <a:lstStyle/>
          <a:p>
            <a:fld id="{41EDCB5D-ED4B-442E-8871-02CC7DC3731E}" type="slidenum">
              <a:rPr lang="en-GB" smtClean="0"/>
              <a:pPr/>
              <a:t>‹N›</a:t>
            </a:fld>
            <a:endParaRPr lang="en-GB"/>
          </a:p>
        </p:txBody>
      </p:sp>
      <p:sp>
        <p:nvSpPr>
          <p:cNvPr id="5" name="Rectangle 4"/>
          <p:cNvSpPr/>
          <p:nvPr/>
        </p:nvSpPr>
        <p:spPr bwMode="white">
          <a:xfrm>
            <a:off x="431800" y="1484784"/>
            <a:ext cx="11520851" cy="1440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2000"/>
          </a:p>
        </p:txBody>
      </p:sp>
      <p:sp>
        <p:nvSpPr>
          <p:cNvPr id="6" name="Title 1"/>
          <p:cNvSpPr>
            <a:spLocks noGrp="1"/>
          </p:cNvSpPr>
          <p:nvPr>
            <p:ph type="ctrTitle" hasCustomPrompt="1"/>
          </p:nvPr>
        </p:nvSpPr>
        <p:spPr>
          <a:xfrm>
            <a:off x="281413" y="2204865"/>
            <a:ext cx="10363200" cy="1470025"/>
          </a:xfrm>
        </p:spPr>
        <p:txBody>
          <a:bodyPr>
            <a:noAutofit/>
          </a:bodyPr>
          <a:lstStyle>
            <a:lvl1pPr algn="l">
              <a:defRPr sz="4400" cap="all" baseline="0">
                <a:latin typeface="+mj-lt"/>
              </a:defRPr>
            </a:lvl1pPr>
          </a:lstStyle>
          <a:p>
            <a:r>
              <a:rPr lang="en-US" dirty="0"/>
              <a:t>Click to edit divider text</a:t>
            </a:r>
            <a:endParaRPr lang="en-GB" dirty="0"/>
          </a:p>
        </p:txBody>
      </p:sp>
    </p:spTree>
    <p:extLst>
      <p:ext uri="{BB962C8B-B14F-4D97-AF65-F5344CB8AC3E}">
        <p14:creationId xmlns:p14="http://schemas.microsoft.com/office/powerpoint/2010/main" xmlns="" val="811810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1.jpe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3" Type="http://schemas.openxmlformats.org/officeDocument/2006/relationships/slideLayout" Target="../slideLayouts/slideLayout36.xml"/><Relationship Id="rId21" Type="http://schemas.openxmlformats.org/officeDocument/2006/relationships/slideLayout" Target="../slideLayouts/slideLayout54.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19" Type="http://schemas.openxmlformats.org/officeDocument/2006/relationships/slideLayout" Target="../slideLayouts/slideLayout52.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L1"/>
          <p:cNvSpPr>
            <a:spLocks noGrp="1"/>
          </p:cNvSpPr>
          <p:nvPr>
            <p:ph type="title"/>
          </p:nvPr>
        </p:nvSpPr>
        <p:spPr>
          <a:xfrm>
            <a:off x="302992" y="340748"/>
            <a:ext cx="9249392" cy="1000020"/>
          </a:xfrm>
          <a:prstGeom prst="rect">
            <a:avLst/>
          </a:prstGeom>
        </p:spPr>
        <p:txBody>
          <a:bodyPr vert="horz" lIns="91440" tIns="45720" rIns="91440" bIns="45720" rtlCol="0" anchor="t">
            <a:normAutofit/>
          </a:bodyPr>
          <a:lstStyle/>
          <a:p>
            <a:r>
              <a:rPr lang="en-US" dirty="0"/>
              <a:t>Click to edit title</a:t>
            </a:r>
            <a:endParaRPr lang="en-GB" dirty="0"/>
          </a:p>
        </p:txBody>
      </p:sp>
      <p:sp>
        <p:nvSpPr>
          <p:cNvPr id="3" name="Text Placeholder 2"/>
          <p:cNvSpPr>
            <a:spLocks noGrp="1"/>
          </p:cNvSpPr>
          <p:nvPr>
            <p:ph type="body" idx="1"/>
          </p:nvPr>
        </p:nvSpPr>
        <p:spPr>
          <a:xfrm>
            <a:off x="425845" y="1700809"/>
            <a:ext cx="11445995" cy="4384137"/>
          </a:xfrm>
          <a:prstGeom prst="rect">
            <a:avLst/>
          </a:prstGeom>
        </p:spPr>
        <p:txBody>
          <a:bodyPr vert="horz" lIns="91440" tIns="45720" rIns="91440" bIns="45720" rtlCol="0">
            <a:norm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9898942" y="1331857"/>
            <a:ext cx="2082925" cy="221109"/>
          </a:xfrm>
          <a:prstGeom prst="rect">
            <a:avLst/>
          </a:prstGeom>
        </p:spPr>
        <p:txBody>
          <a:bodyPr vert="horz" lIns="91440" tIns="45720" rIns="91440" bIns="45720" rtlCol="0" anchor="ctr"/>
          <a:lstStyle>
            <a:lvl1pPr algn="r">
              <a:defRPr sz="900" cap="all" baseline="0">
                <a:solidFill>
                  <a:schemeClr val="tx1"/>
                </a:solidFill>
              </a:defRPr>
            </a:lvl1pPr>
          </a:lstStyle>
          <a:p>
            <a:fld id="{5F31B424-A3E6-494D-A586-C7D8545C62CE}" type="datetimeFigureOut">
              <a:rPr lang="en-GB" smtClean="0"/>
              <a:pPr/>
              <a:t>05/06/2017</a:t>
            </a:fld>
            <a:endParaRPr lang="en-GB" dirty="0"/>
          </a:p>
        </p:txBody>
      </p:sp>
      <p:sp>
        <p:nvSpPr>
          <p:cNvPr id="5" name="Footer Placeholder 4"/>
          <p:cNvSpPr>
            <a:spLocks noGrp="1"/>
          </p:cNvSpPr>
          <p:nvPr>
            <p:ph type="ftr" sz="quarter" idx="3"/>
          </p:nvPr>
        </p:nvSpPr>
        <p:spPr>
          <a:xfrm>
            <a:off x="308907" y="1332677"/>
            <a:ext cx="9590035" cy="218325"/>
          </a:xfrm>
          <a:prstGeom prst="rect">
            <a:avLst/>
          </a:prstGeom>
        </p:spPr>
        <p:txBody>
          <a:bodyPr vert="horz" lIns="91440" tIns="45720" rIns="91440" bIns="45720" rtlCol="0" anchor="ctr"/>
          <a:lstStyle>
            <a:lvl1pPr algn="r">
              <a:defRPr sz="900" cap="all" baseline="0">
                <a:solidFill>
                  <a:schemeClr val="tx1"/>
                </a:solidFill>
              </a:defRPr>
            </a:lvl1pPr>
          </a:lstStyle>
          <a:p>
            <a:endParaRPr lang="en-GB" dirty="0"/>
          </a:p>
        </p:txBody>
      </p:sp>
      <p:sp>
        <p:nvSpPr>
          <p:cNvPr id="6" name="Slide Number Placeholder 5"/>
          <p:cNvSpPr>
            <a:spLocks noGrp="1"/>
          </p:cNvSpPr>
          <p:nvPr>
            <p:ph type="sldNum" sz="quarter" idx="4"/>
          </p:nvPr>
        </p:nvSpPr>
        <p:spPr>
          <a:xfrm>
            <a:off x="5903979" y="6335384"/>
            <a:ext cx="718773" cy="230832"/>
          </a:xfrm>
          <a:prstGeom prst="rect">
            <a:avLst/>
          </a:prstGeom>
        </p:spPr>
        <p:txBody>
          <a:bodyPr vert="horz" lIns="91440" tIns="45720" rIns="91440" bIns="45720" rtlCol="0" anchor="ctr"/>
          <a:lstStyle>
            <a:lvl1pPr algn="ctr">
              <a:defRPr sz="900">
                <a:solidFill>
                  <a:schemeClr val="tx1">
                    <a:tint val="75000"/>
                  </a:schemeClr>
                </a:solidFill>
              </a:defRPr>
            </a:lvl1pPr>
          </a:lstStyle>
          <a:p>
            <a:fld id="{41EDCB5D-ED4B-442E-8871-02CC7DC3731E}" type="slidenum">
              <a:rPr lang="en-GB" smtClean="0"/>
              <a:pPr/>
              <a:t>‹N›</a:t>
            </a:fld>
            <a:endParaRPr lang="en-GB" dirty="0"/>
          </a:p>
        </p:txBody>
      </p:sp>
      <p:cxnSp>
        <p:nvCxnSpPr>
          <p:cNvPr id="7" name="Straight Connector 6"/>
          <p:cNvCxnSpPr/>
          <p:nvPr/>
        </p:nvCxnSpPr>
        <p:spPr>
          <a:xfrm>
            <a:off x="430276" y="332656"/>
            <a:ext cx="1144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25846" y="1556792"/>
            <a:ext cx="114459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5845" y="6335383"/>
            <a:ext cx="114480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426193" y="405484"/>
            <a:ext cx="2618279" cy="369332"/>
          </a:xfrm>
          <a:prstGeom prst="rect">
            <a:avLst/>
          </a:prstGeom>
          <a:noFill/>
        </p:spPr>
        <p:txBody>
          <a:bodyPr wrap="square" rtlCol="0">
            <a:spAutoFit/>
          </a:bodyPr>
          <a:lstStyle/>
          <a:p>
            <a:pPr algn="r"/>
            <a:r>
              <a:rPr lang="en-GB" sz="1800" dirty="0" err="1">
                <a:solidFill>
                  <a:schemeClr val="tx1"/>
                </a:solidFill>
                <a:latin typeface="Mishcon de Reya Logo" panose="05000000000000000000" pitchFamily="2" charset="2"/>
              </a:rPr>
              <a:t>ab</a:t>
            </a:r>
            <a:endParaRPr lang="en-GB" sz="1800" dirty="0">
              <a:solidFill>
                <a:schemeClr val="tx1"/>
              </a:solidFill>
              <a:latin typeface="Mishcon de Reya Logo" panose="05000000000000000000" pitchFamily="2" charset="2"/>
            </a:endParaRPr>
          </a:p>
        </p:txBody>
      </p:sp>
      <p:sp>
        <p:nvSpPr>
          <p:cNvPr id="11" name="TextBox 10"/>
          <p:cNvSpPr txBox="1"/>
          <p:nvPr/>
        </p:nvSpPr>
        <p:spPr>
          <a:xfrm>
            <a:off x="308907" y="6335383"/>
            <a:ext cx="3599984" cy="230832"/>
          </a:xfrm>
          <a:prstGeom prst="rect">
            <a:avLst/>
          </a:prstGeom>
          <a:noFill/>
        </p:spPr>
        <p:txBody>
          <a:bodyPr wrap="square" rtlCol="0">
            <a:spAutoFit/>
          </a:bodyPr>
          <a:lstStyle/>
          <a:p>
            <a:r>
              <a:rPr lang="en-GB" sz="900" dirty="0"/>
              <a:t>WWW.MISHCON.COM</a:t>
            </a:r>
          </a:p>
        </p:txBody>
      </p:sp>
      <p:sp>
        <p:nvSpPr>
          <p:cNvPr id="12" name="Copyright"/>
          <p:cNvSpPr txBox="1"/>
          <p:nvPr/>
        </p:nvSpPr>
        <p:spPr>
          <a:xfrm>
            <a:off x="8496267" y="6335383"/>
            <a:ext cx="3515836" cy="230832"/>
          </a:xfrm>
          <a:prstGeom prst="rect">
            <a:avLst/>
          </a:prstGeom>
          <a:noFill/>
        </p:spPr>
        <p:txBody>
          <a:bodyPr wrap="square" rtlCol="0">
            <a:spAutoFit/>
          </a:bodyPr>
          <a:lstStyle/>
          <a:p>
            <a:pPr algn="r"/>
            <a:r>
              <a:rPr lang="es-ES" sz="900"/>
              <a:t>© MISHCON DE REYA LLP 2017</a:t>
            </a:r>
            <a:endParaRPr lang="en-GB" sz="900" dirty="0"/>
          </a:p>
        </p:txBody>
      </p:sp>
    </p:spTree>
    <p:extLst>
      <p:ext uri="{BB962C8B-B14F-4D97-AF65-F5344CB8AC3E}">
        <p14:creationId xmlns:p14="http://schemas.microsoft.com/office/powerpoint/2010/main" xmlns="" val="24698152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GillSans Light" panose="020B0500000000000000"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GillSans Light" panose="020B0500000000000000"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lumMod val="50000"/>
            <a:lumOff val="50000"/>
          </a:schemeClr>
        </a:buClr>
        <a:buFont typeface="GillSans Light" panose="020B0500000000000000"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accent3"/>
        </a:buClr>
        <a:buFont typeface="GillSans Light" panose="020B0500000000000000"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4"/>
        </a:buClr>
        <a:buFont typeface="GillSans Light" panose="020B0500000000000000"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252525"/>
        </a:solidFill>
        <a:effectLst/>
      </p:bgPr>
    </p:bg>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19" cstate="print">
            <a:extLst>
              <a:ext uri="{28A0092B-C50C-407E-A947-70E740481C1C}">
                <a14:useLocalDpi xmlns:a14="http://schemas.microsoft.com/office/drawing/2010/main" xmlns="" val="0"/>
              </a:ext>
            </a:extLst>
          </a:blip>
          <a:srcRect l="2862" r="2918"/>
          <a:stretch/>
        </p:blipFill>
        <p:spPr bwMode="hidden">
          <a:xfrm>
            <a:off x="0" y="0"/>
            <a:ext cx="12192000" cy="6861914"/>
          </a:xfrm>
          <a:prstGeom prst="rect">
            <a:avLst/>
          </a:prstGeom>
        </p:spPr>
      </p:pic>
      <p:sp>
        <p:nvSpPr>
          <p:cNvPr id="2" name="TL1"/>
          <p:cNvSpPr>
            <a:spLocks noGrp="1"/>
          </p:cNvSpPr>
          <p:nvPr>
            <p:ph type="title"/>
          </p:nvPr>
        </p:nvSpPr>
        <p:spPr>
          <a:xfrm>
            <a:off x="302992" y="340748"/>
            <a:ext cx="9345403" cy="1000020"/>
          </a:xfrm>
          <a:prstGeom prst="rect">
            <a:avLst/>
          </a:prstGeom>
        </p:spPr>
        <p:txBody>
          <a:bodyPr vert="horz" lIns="91440" tIns="45720" rIns="91440" bIns="45720" rtlCol="0" anchor="t">
            <a:normAutofit/>
          </a:bodyPr>
          <a:lstStyle/>
          <a:p>
            <a:r>
              <a:rPr lang="en-US" dirty="0"/>
              <a:t>Click to edit title</a:t>
            </a:r>
            <a:endParaRPr lang="en-GB" dirty="0"/>
          </a:p>
        </p:txBody>
      </p:sp>
      <p:sp>
        <p:nvSpPr>
          <p:cNvPr id="3" name="Text Placeholder 2"/>
          <p:cNvSpPr>
            <a:spLocks noGrp="1"/>
          </p:cNvSpPr>
          <p:nvPr>
            <p:ph type="body" idx="1"/>
          </p:nvPr>
        </p:nvSpPr>
        <p:spPr>
          <a:xfrm>
            <a:off x="425845" y="1700809"/>
            <a:ext cx="11445996" cy="4384137"/>
          </a:xfrm>
          <a:prstGeom prst="rect">
            <a:avLst/>
          </a:prstGeom>
        </p:spPr>
        <p:txBody>
          <a:bodyPr vert="horz" lIns="91440" tIns="45720" rIns="91440" bIns="45720" rtlCol="0">
            <a:norm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9898942" y="1331857"/>
            <a:ext cx="2082925" cy="221109"/>
          </a:xfrm>
          <a:prstGeom prst="rect">
            <a:avLst/>
          </a:prstGeom>
        </p:spPr>
        <p:txBody>
          <a:bodyPr vert="horz" lIns="91440" tIns="45720" rIns="91440" bIns="45720" rtlCol="0" anchor="ctr"/>
          <a:lstStyle>
            <a:lvl1pPr algn="r">
              <a:defRPr sz="900" cap="all" baseline="0">
                <a:solidFill>
                  <a:schemeClr val="tx1"/>
                </a:solidFill>
              </a:defRPr>
            </a:lvl1pPr>
          </a:lstStyle>
          <a:p>
            <a:fld id="{2184E488-E07E-4813-9E1D-3FA7AB91E3B5}" type="datetime4">
              <a:rPr lang="en-GB" smtClean="0"/>
              <a:pPr/>
              <a:t>05 June 2017</a:t>
            </a:fld>
            <a:endParaRPr lang="en-GB"/>
          </a:p>
        </p:txBody>
      </p:sp>
      <p:sp>
        <p:nvSpPr>
          <p:cNvPr id="5" name="Footer Placeholder 4"/>
          <p:cNvSpPr>
            <a:spLocks noGrp="1"/>
          </p:cNvSpPr>
          <p:nvPr>
            <p:ph type="ftr" sz="quarter" idx="3"/>
          </p:nvPr>
        </p:nvSpPr>
        <p:spPr>
          <a:xfrm>
            <a:off x="308907" y="1332677"/>
            <a:ext cx="9590035" cy="218325"/>
          </a:xfrm>
          <a:prstGeom prst="rect">
            <a:avLst/>
          </a:prstGeom>
        </p:spPr>
        <p:txBody>
          <a:bodyPr vert="horz" lIns="91440" tIns="45720" rIns="91440" bIns="45720" rtlCol="0" anchor="ctr"/>
          <a:lstStyle>
            <a:lvl1pPr algn="r">
              <a:defRPr sz="900" cap="all" baseline="0">
                <a:solidFill>
                  <a:schemeClr val="tx1"/>
                </a:solidFill>
              </a:defRPr>
            </a:lvl1pPr>
          </a:lstStyle>
          <a:p>
            <a:r>
              <a:rPr lang="en-GB"/>
              <a:t>Company presented to</a:t>
            </a:r>
            <a:endParaRPr lang="en-GB" dirty="0"/>
          </a:p>
        </p:txBody>
      </p:sp>
      <p:sp>
        <p:nvSpPr>
          <p:cNvPr id="6" name="Slide Number Placeholder 5"/>
          <p:cNvSpPr>
            <a:spLocks noGrp="1"/>
          </p:cNvSpPr>
          <p:nvPr>
            <p:ph type="sldNum" sz="quarter" idx="4"/>
          </p:nvPr>
        </p:nvSpPr>
        <p:spPr>
          <a:xfrm>
            <a:off x="5903979" y="6335384"/>
            <a:ext cx="718773" cy="230832"/>
          </a:xfrm>
          <a:prstGeom prst="rect">
            <a:avLst/>
          </a:prstGeom>
        </p:spPr>
        <p:txBody>
          <a:bodyPr vert="horz" lIns="91440" tIns="45720" rIns="91440" bIns="45720" rtlCol="0" anchor="ctr"/>
          <a:lstStyle>
            <a:lvl1pPr algn="ctr">
              <a:defRPr sz="900">
                <a:solidFill>
                  <a:schemeClr val="tx1">
                    <a:tint val="75000"/>
                  </a:schemeClr>
                </a:solidFill>
              </a:defRPr>
            </a:lvl1pPr>
          </a:lstStyle>
          <a:p>
            <a:fld id="{F9E5DE35-AF6B-47BE-BEAE-F2F47997D05C}" type="slidenum">
              <a:rPr lang="en-GB" smtClean="0"/>
              <a:pPr/>
              <a:t>‹N›</a:t>
            </a:fld>
            <a:endParaRPr lang="en-GB"/>
          </a:p>
        </p:txBody>
      </p:sp>
      <p:cxnSp>
        <p:nvCxnSpPr>
          <p:cNvPr id="7" name="Straight Connector 6"/>
          <p:cNvCxnSpPr/>
          <p:nvPr/>
        </p:nvCxnSpPr>
        <p:spPr>
          <a:xfrm>
            <a:off x="430276" y="332656"/>
            <a:ext cx="11448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5845" y="6335383"/>
            <a:ext cx="11448000"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426193" y="405484"/>
            <a:ext cx="2618279" cy="369332"/>
          </a:xfrm>
          <a:prstGeom prst="rect">
            <a:avLst/>
          </a:prstGeom>
          <a:noFill/>
        </p:spPr>
        <p:txBody>
          <a:bodyPr wrap="square" rtlCol="0">
            <a:spAutoFit/>
          </a:bodyPr>
          <a:lstStyle/>
          <a:p>
            <a:pPr algn="r"/>
            <a:r>
              <a:rPr lang="en-GB" sz="1800" dirty="0" err="1">
                <a:solidFill>
                  <a:schemeClr val="tx1"/>
                </a:solidFill>
                <a:latin typeface="Mishcon de Reya Logo" panose="05000000000000000000" pitchFamily="2" charset="2"/>
              </a:rPr>
              <a:t>ab</a:t>
            </a:r>
            <a:endParaRPr lang="en-GB" sz="1800" dirty="0">
              <a:solidFill>
                <a:schemeClr val="tx1"/>
              </a:solidFill>
              <a:latin typeface="Mishcon de Reya Logo" panose="05000000000000000000" pitchFamily="2" charset="2"/>
            </a:endParaRPr>
          </a:p>
        </p:txBody>
      </p:sp>
      <p:sp>
        <p:nvSpPr>
          <p:cNvPr id="11" name="TextBox 10"/>
          <p:cNvSpPr txBox="1"/>
          <p:nvPr/>
        </p:nvSpPr>
        <p:spPr>
          <a:xfrm>
            <a:off x="308907" y="6335383"/>
            <a:ext cx="3599984" cy="230832"/>
          </a:xfrm>
          <a:prstGeom prst="rect">
            <a:avLst/>
          </a:prstGeom>
          <a:noFill/>
        </p:spPr>
        <p:txBody>
          <a:bodyPr wrap="square" rtlCol="0">
            <a:spAutoFit/>
          </a:bodyPr>
          <a:lstStyle/>
          <a:p>
            <a:r>
              <a:rPr lang="en-GB" sz="900" dirty="0"/>
              <a:t>WWW.MISHCON.COM</a:t>
            </a:r>
          </a:p>
        </p:txBody>
      </p:sp>
      <p:sp>
        <p:nvSpPr>
          <p:cNvPr id="12" name="Copyright"/>
          <p:cNvSpPr txBox="1"/>
          <p:nvPr/>
        </p:nvSpPr>
        <p:spPr>
          <a:xfrm>
            <a:off x="8400257" y="6335383"/>
            <a:ext cx="3611847" cy="230832"/>
          </a:xfrm>
          <a:prstGeom prst="rect">
            <a:avLst/>
          </a:prstGeom>
          <a:noFill/>
        </p:spPr>
        <p:txBody>
          <a:bodyPr wrap="square" rtlCol="0">
            <a:spAutoFit/>
          </a:bodyPr>
          <a:lstStyle/>
          <a:p>
            <a:pPr algn="r"/>
            <a:r>
              <a:rPr lang="es-ES" sz="900"/>
              <a:t>© MISHCON DE REYA LLP 2017</a:t>
            </a:r>
            <a:endParaRPr lang="en-GB" sz="900" dirty="0"/>
          </a:p>
        </p:txBody>
      </p:sp>
    </p:spTree>
    <p:extLst>
      <p:ext uri="{BB962C8B-B14F-4D97-AF65-F5344CB8AC3E}">
        <p14:creationId xmlns:p14="http://schemas.microsoft.com/office/powerpoint/2010/main" xmlns="" val="199770053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Lst>
  <p:hf hdr="0"/>
  <p:txStyles>
    <p:titleStyle>
      <a:lvl1pPr algn="l" defTabSz="914400" rtl="0" eaLnBrk="1" latinLnBrk="0" hangingPunct="1">
        <a:spcBef>
          <a:spcPct val="0"/>
        </a:spcBef>
        <a:buNone/>
        <a:defRPr sz="2800" kern="1200" cap="all" baseline="0">
          <a:solidFill>
            <a:schemeClr val="accent1"/>
          </a:solidFill>
          <a:latin typeface="+mj-lt"/>
          <a:ea typeface="+mj-ea"/>
          <a:cs typeface="+mj-cs"/>
        </a:defRPr>
      </a:lvl1pPr>
    </p:titleStyle>
    <p:bodyStyle>
      <a:lvl1pPr marL="342900" indent="-342900" algn="l" defTabSz="914400" rtl="0" eaLnBrk="1" latinLnBrk="0" hangingPunct="1">
        <a:spcBef>
          <a:spcPct val="20000"/>
        </a:spcBef>
        <a:buFont typeface="GillSans Light" panose="020B0500000000000000"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GillSans Light" panose="020B0500000000000000"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lumMod val="50000"/>
            <a:lumOff val="50000"/>
          </a:schemeClr>
        </a:buClr>
        <a:buFont typeface="GillSans Light" panose="020B0500000000000000"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accent3"/>
        </a:buClr>
        <a:buFont typeface="GillSans Light" panose="020B0500000000000000"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4">
            <a:lumMod val="20000"/>
            <a:lumOff val="80000"/>
          </a:schemeClr>
        </a:buClr>
        <a:buFont typeface="GillSans Light" panose="020B0500000000000000"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B4B4B4"/>
        </a:solidFill>
        <a:effectLst/>
      </p:bgPr>
    </p:bg>
    <p:spTree>
      <p:nvGrpSpPr>
        <p:cNvPr id="1" name=""/>
        <p:cNvGrpSpPr/>
        <p:nvPr/>
      </p:nvGrpSpPr>
      <p:grpSpPr>
        <a:xfrm>
          <a:off x="0" y="0"/>
          <a:ext cx="0" cy="0"/>
          <a:chOff x="0" y="0"/>
          <a:chExt cx="0" cy="0"/>
        </a:xfrm>
      </p:grpSpPr>
      <p:sp>
        <p:nvSpPr>
          <p:cNvPr id="2" name="TL1"/>
          <p:cNvSpPr>
            <a:spLocks noGrp="1"/>
          </p:cNvSpPr>
          <p:nvPr>
            <p:ph type="title"/>
          </p:nvPr>
        </p:nvSpPr>
        <p:spPr>
          <a:xfrm>
            <a:off x="302992" y="340748"/>
            <a:ext cx="9345403" cy="1000020"/>
          </a:xfrm>
          <a:prstGeom prst="rect">
            <a:avLst/>
          </a:prstGeom>
        </p:spPr>
        <p:txBody>
          <a:bodyPr vert="horz" lIns="91440" tIns="45720" rIns="91440" bIns="45720" rtlCol="0" anchor="t">
            <a:normAutofit/>
          </a:bodyPr>
          <a:lstStyle/>
          <a:p>
            <a:r>
              <a:rPr lang="en-US" dirty="0"/>
              <a:t>Click to edit title</a:t>
            </a:r>
            <a:endParaRPr lang="en-GB" dirty="0"/>
          </a:p>
        </p:txBody>
      </p:sp>
      <p:sp>
        <p:nvSpPr>
          <p:cNvPr id="3" name="Text Placeholder 2"/>
          <p:cNvSpPr>
            <a:spLocks noGrp="1"/>
          </p:cNvSpPr>
          <p:nvPr>
            <p:ph type="body" idx="1"/>
          </p:nvPr>
        </p:nvSpPr>
        <p:spPr>
          <a:xfrm>
            <a:off x="425845" y="1700809"/>
            <a:ext cx="11445996" cy="4384137"/>
          </a:xfrm>
          <a:prstGeom prst="rect">
            <a:avLst/>
          </a:prstGeom>
        </p:spPr>
        <p:txBody>
          <a:bodyPr vert="horz" lIns="91440" tIns="45720" rIns="91440" bIns="45720" rtlCol="0">
            <a:norm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9898942" y="1331857"/>
            <a:ext cx="2082925" cy="221109"/>
          </a:xfrm>
          <a:prstGeom prst="rect">
            <a:avLst/>
          </a:prstGeom>
        </p:spPr>
        <p:txBody>
          <a:bodyPr vert="horz" lIns="91440" tIns="45720" rIns="91440" bIns="45720" rtlCol="0" anchor="ctr"/>
          <a:lstStyle>
            <a:lvl1pPr algn="r">
              <a:defRPr sz="900" cap="all" baseline="0">
                <a:solidFill>
                  <a:schemeClr val="tx1"/>
                </a:solidFill>
              </a:defRPr>
            </a:lvl1pPr>
          </a:lstStyle>
          <a:p>
            <a:fld id="{2184E488-E07E-4813-9E1D-3FA7AB91E3B5}" type="datetime4">
              <a:rPr lang="en-GB" smtClean="0"/>
              <a:pPr/>
              <a:t>05 June 2017</a:t>
            </a:fld>
            <a:endParaRPr lang="en-GB"/>
          </a:p>
        </p:txBody>
      </p:sp>
      <p:sp>
        <p:nvSpPr>
          <p:cNvPr id="5" name="Footer Placeholder 4"/>
          <p:cNvSpPr>
            <a:spLocks noGrp="1"/>
          </p:cNvSpPr>
          <p:nvPr>
            <p:ph type="ftr" sz="quarter" idx="3"/>
          </p:nvPr>
        </p:nvSpPr>
        <p:spPr>
          <a:xfrm>
            <a:off x="308907" y="1332677"/>
            <a:ext cx="9590035" cy="218325"/>
          </a:xfrm>
          <a:prstGeom prst="rect">
            <a:avLst/>
          </a:prstGeom>
        </p:spPr>
        <p:txBody>
          <a:bodyPr vert="horz" lIns="91440" tIns="45720" rIns="91440" bIns="45720" rtlCol="0" anchor="ctr"/>
          <a:lstStyle>
            <a:lvl1pPr algn="r">
              <a:defRPr sz="900" cap="all" baseline="0">
                <a:solidFill>
                  <a:schemeClr val="tx1"/>
                </a:solidFill>
              </a:defRPr>
            </a:lvl1pPr>
          </a:lstStyle>
          <a:p>
            <a:r>
              <a:rPr lang="en-GB"/>
              <a:t>Company presented to</a:t>
            </a:r>
            <a:endParaRPr lang="en-GB" dirty="0"/>
          </a:p>
        </p:txBody>
      </p:sp>
      <p:sp>
        <p:nvSpPr>
          <p:cNvPr id="6" name="Slide Number Placeholder 5"/>
          <p:cNvSpPr>
            <a:spLocks noGrp="1"/>
          </p:cNvSpPr>
          <p:nvPr>
            <p:ph type="sldNum" sz="quarter" idx="4"/>
          </p:nvPr>
        </p:nvSpPr>
        <p:spPr>
          <a:xfrm>
            <a:off x="5903979" y="6335384"/>
            <a:ext cx="718773" cy="230832"/>
          </a:xfrm>
          <a:prstGeom prst="rect">
            <a:avLst/>
          </a:prstGeom>
        </p:spPr>
        <p:txBody>
          <a:bodyPr vert="horz" lIns="91440" tIns="45720" rIns="91440" bIns="45720" rtlCol="0" anchor="ctr"/>
          <a:lstStyle>
            <a:lvl1pPr algn="ctr">
              <a:defRPr sz="900">
                <a:solidFill>
                  <a:schemeClr val="tx1">
                    <a:tint val="75000"/>
                  </a:schemeClr>
                </a:solidFill>
              </a:defRPr>
            </a:lvl1pPr>
          </a:lstStyle>
          <a:p>
            <a:fld id="{F9E5DE35-AF6B-47BE-BEAE-F2F47997D05C}" type="slidenum">
              <a:rPr lang="en-GB" smtClean="0"/>
              <a:pPr/>
              <a:t>‹N›</a:t>
            </a:fld>
            <a:endParaRPr lang="en-GB"/>
          </a:p>
        </p:txBody>
      </p:sp>
      <p:cxnSp>
        <p:nvCxnSpPr>
          <p:cNvPr id="7" name="Straight Connector 6"/>
          <p:cNvCxnSpPr/>
          <p:nvPr/>
        </p:nvCxnSpPr>
        <p:spPr>
          <a:xfrm>
            <a:off x="430276" y="332656"/>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25846" y="1556792"/>
            <a:ext cx="1144599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5845" y="6335383"/>
            <a:ext cx="11448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426193" y="405484"/>
            <a:ext cx="2618279" cy="369332"/>
          </a:xfrm>
          <a:prstGeom prst="rect">
            <a:avLst/>
          </a:prstGeom>
          <a:noFill/>
        </p:spPr>
        <p:txBody>
          <a:bodyPr wrap="square" rtlCol="0">
            <a:spAutoFit/>
          </a:bodyPr>
          <a:lstStyle/>
          <a:p>
            <a:pPr algn="r"/>
            <a:r>
              <a:rPr lang="en-GB" sz="1800" dirty="0" err="1">
                <a:solidFill>
                  <a:schemeClr val="tx1"/>
                </a:solidFill>
                <a:latin typeface="Mishcon de Reya Logo" panose="05000000000000000000" pitchFamily="2" charset="2"/>
              </a:rPr>
              <a:t>ab</a:t>
            </a:r>
            <a:endParaRPr lang="en-GB" sz="1800" dirty="0">
              <a:solidFill>
                <a:schemeClr val="tx1"/>
              </a:solidFill>
              <a:latin typeface="Mishcon de Reya Logo" panose="05000000000000000000" pitchFamily="2" charset="2"/>
            </a:endParaRPr>
          </a:p>
        </p:txBody>
      </p:sp>
      <p:sp>
        <p:nvSpPr>
          <p:cNvPr id="11" name="TextBox 10"/>
          <p:cNvSpPr txBox="1"/>
          <p:nvPr/>
        </p:nvSpPr>
        <p:spPr>
          <a:xfrm>
            <a:off x="308907" y="6335383"/>
            <a:ext cx="3599984" cy="230832"/>
          </a:xfrm>
          <a:prstGeom prst="rect">
            <a:avLst/>
          </a:prstGeom>
          <a:noFill/>
        </p:spPr>
        <p:txBody>
          <a:bodyPr wrap="square" rtlCol="0">
            <a:spAutoFit/>
          </a:bodyPr>
          <a:lstStyle/>
          <a:p>
            <a:r>
              <a:rPr lang="en-GB" sz="900" dirty="0"/>
              <a:t>WWW.MISHCON.COM</a:t>
            </a:r>
          </a:p>
        </p:txBody>
      </p:sp>
      <p:sp>
        <p:nvSpPr>
          <p:cNvPr id="12" name="Copyright"/>
          <p:cNvSpPr txBox="1"/>
          <p:nvPr/>
        </p:nvSpPr>
        <p:spPr>
          <a:xfrm>
            <a:off x="8496267" y="6335383"/>
            <a:ext cx="3515836" cy="230832"/>
          </a:xfrm>
          <a:prstGeom prst="rect">
            <a:avLst/>
          </a:prstGeom>
          <a:noFill/>
        </p:spPr>
        <p:txBody>
          <a:bodyPr wrap="square" rtlCol="0">
            <a:spAutoFit/>
          </a:bodyPr>
          <a:lstStyle/>
          <a:p>
            <a:pPr algn="r"/>
            <a:r>
              <a:rPr lang="es-ES" sz="900"/>
              <a:t>© MISHCON DE REYA LLP 2017</a:t>
            </a:r>
            <a:endParaRPr lang="en-GB" sz="900" dirty="0"/>
          </a:p>
        </p:txBody>
      </p:sp>
    </p:spTree>
    <p:extLst>
      <p:ext uri="{BB962C8B-B14F-4D97-AF65-F5344CB8AC3E}">
        <p14:creationId xmlns:p14="http://schemas.microsoft.com/office/powerpoint/2010/main" xmlns="" val="318253246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 id="2147483715" r:id="rId20"/>
    <p:sldLayoutId id="2147483716" r:id="rId21"/>
  </p:sldLayoutIdLst>
  <p:hf hdr="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ct val="20000"/>
        </a:spcBef>
        <a:buFont typeface="GillSans Light" panose="020B0500000000000000"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Clr>
          <a:schemeClr val="accent1"/>
        </a:buClr>
        <a:buFont typeface="GillSans Light" panose="020B0500000000000000"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bg1"/>
        </a:buClr>
        <a:buFont typeface="GillSans Light" panose="020B0500000000000000"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Clr>
          <a:schemeClr val="accent3"/>
        </a:buClr>
        <a:buFont typeface="GillSans Light" panose="020B0500000000000000"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accent4"/>
        </a:buClr>
        <a:buFont typeface="GillSans Light" panose="020B0500000000000000"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5060" y="2204864"/>
            <a:ext cx="7772400" cy="3960440"/>
          </a:xfrm>
        </p:spPr>
        <p:txBody>
          <a:bodyPr/>
          <a:lstStyle/>
          <a:p>
            <a:pPr algn="ctr"/>
            <a:r>
              <a:rPr lang="en-GB" sz="3400" dirty="0"/>
              <a:t>The Application of Private Enforcement in light of the new EU Directive</a:t>
            </a:r>
            <a:br>
              <a:rPr lang="en-GB" sz="3400" dirty="0"/>
            </a:br>
            <a:r>
              <a:rPr lang="en-GB" sz="3400" dirty="0"/>
              <a:t/>
            </a:r>
            <a:br>
              <a:rPr lang="en-GB" sz="3400" dirty="0"/>
            </a:br>
            <a:r>
              <a:rPr lang="en-GB" sz="2400" dirty="0"/>
              <a:t>Presented by Rob Murray,</a:t>
            </a:r>
            <a:r>
              <a:rPr lang="en-GB" sz="2400"/>
              <a:t/>
            </a:r>
            <a:br>
              <a:rPr lang="en-GB" sz="2400"/>
            </a:br>
            <a:r>
              <a:rPr lang="en-GB" sz="2400"/>
              <a:t>Partner, </a:t>
            </a:r>
            <a:r>
              <a:rPr lang="en-GB" sz="2400" dirty="0"/>
              <a:t>Head of the Competition Litigation team of </a:t>
            </a:r>
            <a:r>
              <a:rPr lang="en-GB" sz="2400" dirty="0" err="1"/>
              <a:t>Mishcon</a:t>
            </a:r>
            <a:r>
              <a:rPr lang="en-GB" sz="2400" dirty="0"/>
              <a:t> de </a:t>
            </a:r>
            <a:r>
              <a:rPr lang="en-GB" sz="2400" dirty="0" err="1"/>
              <a:t>Reya</a:t>
            </a:r>
            <a:r>
              <a:rPr lang="en-GB" sz="2400" dirty="0"/>
              <a:t> LLP, London</a:t>
            </a:r>
            <a:br>
              <a:rPr lang="en-GB" sz="2400" dirty="0"/>
            </a:br>
            <a:r>
              <a:rPr lang="en-GB" sz="2400" dirty="0"/>
              <a:t/>
            </a:r>
            <a:br>
              <a:rPr lang="en-GB" sz="2400" dirty="0"/>
            </a:br>
            <a:r>
              <a:rPr lang="en-GB" sz="2400" dirty="0"/>
              <a:t>Friday 26</a:t>
            </a:r>
            <a:r>
              <a:rPr lang="en-GB" sz="2400" baseline="30000" dirty="0"/>
              <a:t>th</a:t>
            </a:r>
            <a:r>
              <a:rPr lang="en-GB" sz="2400" dirty="0"/>
              <a:t> May 2017</a:t>
            </a:r>
            <a:br>
              <a:rPr lang="en-GB" sz="2400" dirty="0"/>
            </a:br>
            <a:r>
              <a:rPr lang="en-GB" sz="2400" dirty="0"/>
              <a:t>Capri, Italy</a:t>
            </a:r>
            <a:endParaRPr lang="en-GB" sz="3400" dirty="0"/>
          </a:p>
        </p:txBody>
      </p:sp>
      <p:sp>
        <p:nvSpPr>
          <p:cNvPr id="3" name="Subtitle 2"/>
          <p:cNvSpPr>
            <a:spLocks noGrp="1"/>
          </p:cNvSpPr>
          <p:nvPr>
            <p:ph type="subTitle" idx="1"/>
          </p:nvPr>
        </p:nvSpPr>
        <p:spPr/>
        <p:txBody>
          <a:bodyPr/>
          <a:lstStyle/>
          <a:p>
            <a:endParaRPr lang="en-GB"/>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328780" y="764704"/>
            <a:ext cx="1066614" cy="7853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3807080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700" dirty="0"/>
              <a:t>Divergence from </a:t>
            </a:r>
            <a:r>
              <a:rPr lang="en-GB" sz="2700" dirty="0" err="1"/>
              <a:t>eu</a:t>
            </a:r>
            <a:r>
              <a:rPr lang="en-GB" sz="2700" dirty="0"/>
              <a:t> law?</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dirty="0"/>
              <a:t>CAT: Criticism of the presumption of pass on in the Damages Directive</a:t>
            </a:r>
          </a:p>
          <a:p>
            <a:pPr marL="0" indent="0">
              <a:buNone/>
            </a:pPr>
            <a:endParaRPr lang="en-GB" dirty="0"/>
          </a:p>
          <a:p>
            <a:pPr>
              <a:buFont typeface="Arial" panose="020B0604020202020204" pitchFamily="34" charset="0"/>
              <a:buChar char="•"/>
            </a:pPr>
            <a:r>
              <a:rPr lang="en-GB" dirty="0"/>
              <a:t>UK implementing regulations silent on pass on test</a:t>
            </a:r>
          </a:p>
          <a:p>
            <a:pPr marL="0" indent="0">
              <a:buNone/>
            </a:pPr>
            <a:endParaRPr lang="en-GB" dirty="0"/>
          </a:p>
          <a:p>
            <a:pPr>
              <a:buFont typeface="Arial" panose="020B0604020202020204" pitchFamily="34" charset="0"/>
              <a:buChar char="•"/>
            </a:pPr>
            <a:r>
              <a:rPr lang="en-GB" dirty="0"/>
              <a:t>CAT: Identifies the need for effective opt out class action for consumer/end-user cases</a:t>
            </a:r>
          </a:p>
          <a:p>
            <a:pPr marL="0" indent="0">
              <a:buNone/>
            </a:pPr>
            <a:endParaRPr lang="en-GB" dirty="0"/>
          </a:p>
          <a:p>
            <a:pPr>
              <a:buFont typeface="Arial" panose="020B0604020202020204" pitchFamily="34" charset="0"/>
              <a:buChar char="•"/>
            </a:pPr>
            <a:r>
              <a:rPr lang="en-GB" dirty="0"/>
              <a:t>Contrary to the Commission Recommendation on collective action</a:t>
            </a:r>
          </a:p>
          <a:p>
            <a:pPr marL="0" indent="0">
              <a:buNone/>
            </a:pPr>
            <a:endParaRPr lang="en-GB" dirty="0"/>
          </a:p>
        </p:txBody>
      </p:sp>
    </p:spTree>
    <p:extLst>
      <p:ext uri="{BB962C8B-B14F-4D97-AF65-F5344CB8AC3E}">
        <p14:creationId xmlns:p14="http://schemas.microsoft.com/office/powerpoint/2010/main" xmlns="" val="2867685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1244" y="260648"/>
            <a:ext cx="8809252" cy="1000020"/>
          </a:xfrm>
        </p:spPr>
        <p:txBody>
          <a:bodyPr/>
          <a:lstStyle/>
          <a:p>
            <a:r>
              <a:rPr lang="en-GB" sz="2700" dirty="0"/>
              <a:t>First successful claim for compound commercial rate interest in a competition damages case</a:t>
            </a:r>
          </a:p>
        </p:txBody>
      </p:sp>
      <p:sp>
        <p:nvSpPr>
          <p:cNvPr id="3" name="Content Placeholder 2"/>
          <p:cNvSpPr>
            <a:spLocks noGrp="1"/>
          </p:cNvSpPr>
          <p:nvPr>
            <p:ph idx="1"/>
          </p:nvPr>
        </p:nvSpPr>
        <p:spPr/>
        <p:txBody>
          <a:bodyPr/>
          <a:lstStyle/>
          <a:p>
            <a:pPr marL="0" indent="0">
              <a:buNone/>
            </a:pPr>
            <a:r>
              <a:rPr lang="en-GB" b="1" dirty="0"/>
              <a:t>Key Points (1)</a:t>
            </a:r>
          </a:p>
          <a:p>
            <a:pPr marL="0" indent="0">
              <a:buNone/>
            </a:pPr>
            <a:endParaRPr lang="en-GB" b="1" dirty="0"/>
          </a:p>
          <a:p>
            <a:pPr>
              <a:buFont typeface="Arial" panose="020B0604020202020204" pitchFamily="34" charset="0"/>
              <a:buChar char="•"/>
            </a:pPr>
            <a:r>
              <a:rPr lang="en-GB" dirty="0"/>
              <a:t>Compound interest awarded as damages: time cost of money foregone through payment of overcharges</a:t>
            </a:r>
          </a:p>
          <a:p>
            <a:pPr marL="0" indent="0">
              <a:buNone/>
            </a:pPr>
            <a:endParaRPr lang="en-GB" dirty="0"/>
          </a:p>
          <a:p>
            <a:pPr>
              <a:buFont typeface="Arial" panose="020B0604020202020204" pitchFamily="34" charset="0"/>
              <a:buChar char="•"/>
            </a:pPr>
            <a:r>
              <a:rPr lang="en-GB" dirty="0"/>
              <a:t>At commercial not statutory rates: reflect estimated actual financing costs and lost receipts of interest</a:t>
            </a:r>
          </a:p>
          <a:p>
            <a:pPr marL="0" indent="0">
              <a:buNone/>
            </a:pPr>
            <a:endParaRPr lang="en-GB" dirty="0"/>
          </a:p>
          <a:p>
            <a:pPr>
              <a:buFont typeface="Arial" panose="020B0604020202020204" pitchFamily="34" charset="0"/>
              <a:buChar char="•"/>
            </a:pPr>
            <a:r>
              <a:rPr lang="en-GB" dirty="0"/>
              <a:t>WACC (weight average costs of capital) approach rejected</a:t>
            </a:r>
          </a:p>
        </p:txBody>
      </p:sp>
    </p:spTree>
    <p:extLst>
      <p:ext uri="{BB962C8B-B14F-4D97-AF65-F5344CB8AC3E}">
        <p14:creationId xmlns:p14="http://schemas.microsoft.com/office/powerpoint/2010/main" xmlns="" val="2464181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GB" b="1" dirty="0"/>
              <a:t>Key Points (2)</a:t>
            </a:r>
          </a:p>
          <a:p>
            <a:pPr marL="0" indent="0">
              <a:buNone/>
            </a:pPr>
            <a:endParaRPr lang="en-GB" b="1" dirty="0"/>
          </a:p>
          <a:p>
            <a:pPr>
              <a:buFont typeface="Arial" panose="020B0604020202020204" pitchFamily="34" charset="0"/>
              <a:buChar char="•"/>
            </a:pPr>
            <a:r>
              <a:rPr lang="en-GB" dirty="0"/>
              <a:t>Actual cost interest (cash at bank) and debt costs</a:t>
            </a:r>
          </a:p>
          <a:p>
            <a:pPr>
              <a:buFont typeface="Arial" panose="020B0604020202020204" pitchFamily="34" charset="0"/>
              <a:buChar char="•"/>
            </a:pPr>
            <a:r>
              <a:rPr lang="en-GB" dirty="0"/>
              <a:t>Not low conventional rates linked to central bank rates (impact of QE)</a:t>
            </a:r>
          </a:p>
          <a:p>
            <a:pPr>
              <a:buFont typeface="Arial" panose="020B0604020202020204" pitchFamily="34" charset="0"/>
              <a:buChar char="•"/>
            </a:pPr>
            <a:r>
              <a:rPr lang="en-GB" dirty="0"/>
              <a:t>Impact on cartel damages cases</a:t>
            </a:r>
          </a:p>
          <a:p>
            <a:pPr>
              <a:buFont typeface="Arial" panose="020B0604020202020204" pitchFamily="34" charset="0"/>
              <a:buChar char="•"/>
            </a:pPr>
            <a:r>
              <a:rPr lang="en-GB" dirty="0"/>
              <a:t>Impact on discounts applied in US-driven global settlements</a:t>
            </a:r>
          </a:p>
          <a:p>
            <a:pPr>
              <a:buFont typeface="Arial" panose="020B0604020202020204" pitchFamily="34" charset="0"/>
              <a:buChar char="•"/>
            </a:pPr>
            <a:r>
              <a:rPr lang="en-GB" dirty="0"/>
              <a:t>WACC could be used re a large scale capital raising?</a:t>
            </a:r>
          </a:p>
          <a:p>
            <a:pPr>
              <a:buFont typeface="Arial" panose="020B0604020202020204" pitchFamily="34" charset="0"/>
              <a:buChar char="•"/>
            </a:pPr>
            <a:r>
              <a:rPr lang="en-GB" dirty="0"/>
              <a:t>UK forum competitive post-</a:t>
            </a:r>
            <a:r>
              <a:rPr lang="en-GB" dirty="0" err="1"/>
              <a:t>Brexit</a:t>
            </a:r>
            <a:r>
              <a:rPr lang="en-GB" dirty="0"/>
              <a:t>?</a:t>
            </a:r>
          </a:p>
        </p:txBody>
      </p:sp>
    </p:spTree>
    <p:extLst>
      <p:ext uri="{BB962C8B-B14F-4D97-AF65-F5344CB8AC3E}">
        <p14:creationId xmlns:p14="http://schemas.microsoft.com/office/powerpoint/2010/main" xmlns="" val="276222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1244" y="260648"/>
            <a:ext cx="8809252" cy="1000020"/>
          </a:xfrm>
        </p:spPr>
        <p:txBody>
          <a:bodyPr/>
          <a:lstStyle/>
          <a:p>
            <a:r>
              <a:rPr lang="en-GB" sz="2700" dirty="0"/>
              <a:t>Why </a:t>
            </a:r>
            <a:r>
              <a:rPr lang="en-GB" sz="2700" dirty="0" err="1"/>
              <a:t>london</a:t>
            </a:r>
            <a:r>
              <a:rPr lang="en-GB" sz="2700" dirty="0"/>
              <a:t> will not lose its status as a leading competition damages forum post–</a:t>
            </a:r>
            <a:r>
              <a:rPr lang="en-GB" sz="2700" dirty="0" err="1"/>
              <a:t>brexit</a:t>
            </a:r>
            <a:endParaRPr lang="en-GB" sz="2700" dirty="0"/>
          </a:p>
        </p:txBody>
      </p:sp>
      <p:sp>
        <p:nvSpPr>
          <p:cNvPr id="3" name="Content Placeholder 2"/>
          <p:cNvSpPr>
            <a:spLocks noGrp="1"/>
          </p:cNvSpPr>
          <p:nvPr>
            <p:ph idx="1"/>
          </p:nvPr>
        </p:nvSpPr>
        <p:spPr/>
        <p:txBody>
          <a:bodyPr/>
          <a:lstStyle/>
          <a:p>
            <a:pPr marL="0" indent="0">
              <a:buNone/>
            </a:pPr>
            <a:r>
              <a:rPr lang="en-GB" b="1" dirty="0"/>
              <a:t>Key Points (1)</a:t>
            </a:r>
          </a:p>
          <a:p>
            <a:pPr marL="0" indent="0">
              <a:buNone/>
            </a:pPr>
            <a:endParaRPr lang="en-GB" dirty="0"/>
          </a:p>
          <a:p>
            <a:pPr>
              <a:buFont typeface="Arial" panose="020B0604020202020204" pitchFamily="34" charset="0"/>
              <a:buChar char="•"/>
            </a:pPr>
            <a:r>
              <a:rPr lang="en-GB" dirty="0"/>
              <a:t>Do not know to what extent substantive EU competition and procedural rules (</a:t>
            </a:r>
            <a:r>
              <a:rPr lang="en-GB" dirty="0" err="1"/>
              <a:t>Brussel</a:t>
            </a:r>
            <a:r>
              <a:rPr lang="en-GB" dirty="0"/>
              <a:t> I Re-Cast, Rome) will be a requirement for future relationship</a:t>
            </a:r>
          </a:p>
          <a:p>
            <a:pPr marL="0" indent="0">
              <a:buNone/>
            </a:pPr>
            <a:endParaRPr lang="en-GB" dirty="0"/>
          </a:p>
          <a:p>
            <a:pPr>
              <a:buFont typeface="Arial" panose="020B0604020202020204" pitchFamily="34" charset="0"/>
              <a:buChar char="•"/>
            </a:pPr>
            <a:r>
              <a:rPr lang="en-GB" dirty="0"/>
              <a:t>Clear interest on both sides for effective civil enforcement post-</a:t>
            </a:r>
            <a:r>
              <a:rPr lang="en-GB" dirty="0" err="1"/>
              <a:t>Brexit</a:t>
            </a:r>
            <a:endParaRPr lang="en-GB" dirty="0"/>
          </a:p>
          <a:p>
            <a:pPr marL="0" indent="0">
              <a:buNone/>
            </a:pPr>
            <a:endParaRPr lang="en-GB" dirty="0"/>
          </a:p>
          <a:p>
            <a:pPr>
              <a:buFont typeface="Arial" panose="020B0604020202020204" pitchFamily="34" charset="0"/>
              <a:buChar char="•"/>
            </a:pPr>
            <a:r>
              <a:rPr lang="en-GB" dirty="0"/>
              <a:t>Specialised courts/CAT/experienced judges</a:t>
            </a:r>
          </a:p>
          <a:p>
            <a:pPr marL="0" indent="0">
              <a:buNone/>
            </a:pPr>
            <a:endParaRPr lang="en-GB" dirty="0"/>
          </a:p>
          <a:p>
            <a:pPr>
              <a:buFont typeface="Arial" panose="020B0604020202020204" pitchFamily="34" charset="0"/>
              <a:buChar char="•"/>
            </a:pPr>
            <a:r>
              <a:rPr lang="en-GB" dirty="0"/>
              <a:t>Used to awarding large damages in international cases</a:t>
            </a:r>
          </a:p>
          <a:p>
            <a:pPr marL="0" indent="0">
              <a:buNone/>
            </a:pPr>
            <a:endParaRPr lang="en-GB" dirty="0"/>
          </a:p>
          <a:p>
            <a:pPr>
              <a:buFont typeface="Arial" panose="020B0604020202020204" pitchFamily="34" charset="0"/>
              <a:buChar char="•"/>
            </a:pPr>
            <a:r>
              <a:rPr lang="en-GB" dirty="0"/>
              <a:t>Reasonably quick/efficient (c of appeals?)</a:t>
            </a:r>
          </a:p>
          <a:p>
            <a:endParaRPr lang="en-GB" dirty="0"/>
          </a:p>
        </p:txBody>
      </p:sp>
    </p:spTree>
    <p:extLst>
      <p:ext uri="{BB962C8B-B14F-4D97-AF65-F5344CB8AC3E}">
        <p14:creationId xmlns:p14="http://schemas.microsoft.com/office/powerpoint/2010/main" xmlns="" val="12839556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marL="0" indent="0">
              <a:buNone/>
            </a:pPr>
            <a:r>
              <a:rPr lang="en-GB" b="1" dirty="0"/>
              <a:t>Key Points (2)</a:t>
            </a:r>
          </a:p>
          <a:p>
            <a:pPr marL="0" indent="0">
              <a:buNone/>
            </a:pPr>
            <a:endParaRPr lang="en-GB" b="1" dirty="0"/>
          </a:p>
          <a:p>
            <a:pPr>
              <a:buFont typeface="Arial" panose="020B0604020202020204" pitchFamily="34" charset="0"/>
              <a:buChar char="•"/>
            </a:pPr>
            <a:r>
              <a:rPr lang="en-GB" dirty="0"/>
              <a:t>Disclosure key and well-understood</a:t>
            </a:r>
          </a:p>
          <a:p>
            <a:pPr lvl="1">
              <a:buFont typeface="Arial" panose="020B0604020202020204" pitchFamily="34" charset="0"/>
              <a:buChar char="•"/>
            </a:pPr>
            <a:r>
              <a:rPr lang="en-GB" dirty="0"/>
              <a:t>Cost-settlement leverage </a:t>
            </a:r>
          </a:p>
          <a:p>
            <a:pPr lvl="1">
              <a:buFont typeface="Arial" panose="020B0604020202020204" pitchFamily="34" charset="0"/>
              <a:buChar char="•"/>
            </a:pPr>
            <a:r>
              <a:rPr lang="en-GB" dirty="0"/>
              <a:t>Key to e.g. pass on and interest: </a:t>
            </a:r>
            <a:r>
              <a:rPr lang="en-GB" b="1" i="1" dirty="0"/>
              <a:t>Sainsbury’s</a:t>
            </a:r>
            <a:r>
              <a:rPr lang="en-GB" dirty="0"/>
              <a:t> rulings</a:t>
            </a:r>
          </a:p>
          <a:p>
            <a:pPr marL="355600" indent="0">
              <a:buNone/>
            </a:pPr>
            <a:endParaRPr lang="en-GB" dirty="0"/>
          </a:p>
          <a:p>
            <a:pPr>
              <a:buFont typeface="Arial" panose="020B0604020202020204" pitchFamily="34" charset="0"/>
              <a:buChar char="•"/>
            </a:pPr>
            <a:r>
              <a:rPr lang="en-GB" dirty="0"/>
              <a:t>Costs and risk transfers:</a:t>
            </a:r>
          </a:p>
          <a:p>
            <a:pPr lvl="1">
              <a:buFont typeface="Arial" panose="020B0604020202020204" pitchFamily="34" charset="0"/>
              <a:buChar char="•"/>
            </a:pPr>
            <a:r>
              <a:rPr lang="en-GB" dirty="0"/>
              <a:t>Legal fees/court costs</a:t>
            </a:r>
          </a:p>
          <a:p>
            <a:pPr lvl="1">
              <a:buFont typeface="Arial" panose="020B0604020202020204" pitchFamily="34" charset="0"/>
              <a:buChar char="•"/>
            </a:pPr>
            <a:r>
              <a:rPr lang="en-GB" dirty="0"/>
              <a:t>Success/contingency fees</a:t>
            </a:r>
          </a:p>
          <a:p>
            <a:pPr lvl="1">
              <a:buFont typeface="Arial" panose="020B0604020202020204" pitchFamily="34" charset="0"/>
              <a:buChar char="•"/>
            </a:pPr>
            <a:r>
              <a:rPr lang="en-GB" dirty="0"/>
              <a:t>ATE insurance/litigation funding</a:t>
            </a:r>
          </a:p>
          <a:p>
            <a:pPr marL="457200" lvl="1" indent="0">
              <a:buNone/>
            </a:pPr>
            <a:endParaRPr lang="en-GB" dirty="0"/>
          </a:p>
          <a:p>
            <a:pPr>
              <a:buFont typeface="Arial" panose="020B0604020202020204" pitchFamily="34" charset="0"/>
              <a:buChar char="•"/>
            </a:pPr>
            <a:r>
              <a:rPr lang="en-GB" dirty="0"/>
              <a:t>Choice of law clauses and arbitration</a:t>
            </a:r>
          </a:p>
          <a:p>
            <a:pPr marL="457200" lvl="1" indent="0">
              <a:buNone/>
            </a:pPr>
            <a:endParaRPr lang="en-GB" dirty="0"/>
          </a:p>
          <a:p>
            <a:pPr marL="719138" indent="-363538"/>
            <a:endParaRPr lang="en-GB" dirty="0"/>
          </a:p>
          <a:p>
            <a:pPr marL="719138" indent="-363538"/>
            <a:r>
              <a:rPr lang="en-GB" dirty="0"/>
              <a:t>A</a:t>
            </a:r>
          </a:p>
        </p:txBody>
      </p:sp>
    </p:spTree>
    <p:extLst>
      <p:ext uri="{BB962C8B-B14F-4D97-AF65-F5344CB8AC3E}">
        <p14:creationId xmlns:p14="http://schemas.microsoft.com/office/powerpoint/2010/main" xmlns="" val="7212527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700" dirty="0"/>
              <a:t>THANK YOU</a:t>
            </a:r>
          </a:p>
        </p:txBody>
      </p:sp>
      <p:sp>
        <p:nvSpPr>
          <p:cNvPr id="4" name="Date Placeholder 3"/>
          <p:cNvSpPr>
            <a:spLocks noGrp="1"/>
          </p:cNvSpPr>
          <p:nvPr>
            <p:ph type="dt" sz="half" idx="10"/>
          </p:nvPr>
        </p:nvSpPr>
        <p:spPr/>
        <p:txBody>
          <a:bodyPr/>
          <a:lstStyle/>
          <a:p>
            <a:fld id="{1CFE1E4D-76AC-443E-BE1C-A3ADA4839DD7}" type="datetime4">
              <a:rPr lang="en-GB" smtClean="0"/>
              <a:pPr/>
              <a:t>05 June 2017</a:t>
            </a:fld>
            <a:endParaRPr lang="en-GB"/>
          </a:p>
        </p:txBody>
      </p:sp>
      <p:sp>
        <p:nvSpPr>
          <p:cNvPr id="5" name="Footer Placeholder 4"/>
          <p:cNvSpPr>
            <a:spLocks noGrp="1"/>
          </p:cNvSpPr>
          <p:nvPr>
            <p:ph type="ftr" sz="quarter" idx="11"/>
          </p:nvPr>
        </p:nvSpPr>
        <p:spPr/>
        <p:txBody>
          <a:bodyPr/>
          <a:lstStyle/>
          <a:p>
            <a:r>
              <a:rPr lang="en-GB"/>
              <a:t>Company presented to</a:t>
            </a:r>
          </a:p>
        </p:txBody>
      </p:sp>
      <p:sp>
        <p:nvSpPr>
          <p:cNvPr id="6" name="Slide Number Placeholder 5"/>
          <p:cNvSpPr>
            <a:spLocks noGrp="1"/>
          </p:cNvSpPr>
          <p:nvPr>
            <p:ph type="sldNum" sz="quarter" idx="12"/>
          </p:nvPr>
        </p:nvSpPr>
        <p:spPr/>
        <p:txBody>
          <a:bodyPr/>
          <a:lstStyle/>
          <a:p>
            <a:fld id="{F9E5DE35-AF6B-47BE-BEAE-F2F47997D05C}" type="slidenum">
              <a:rPr lang="en-GB" smtClean="0"/>
              <a:pPr/>
              <a:t>15</a:t>
            </a:fld>
            <a:endParaRPr lang="en-GB"/>
          </a:p>
        </p:txBody>
      </p:sp>
      <p:pic>
        <p:nvPicPr>
          <p:cNvPr id="1029" name="Picture 5" descr="https://www.mishcon.com/assets/managed/images/cache/AA3A4AAA6EAUYAIAAAAAB4IBJQA7777774AAAAAAQAGQOCIA.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39616" y="2276872"/>
            <a:ext cx="2664296" cy="1798246"/>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Box 6"/>
          <p:cNvSpPr txBox="1"/>
          <p:nvPr/>
        </p:nvSpPr>
        <p:spPr>
          <a:xfrm>
            <a:off x="5447928" y="2276872"/>
            <a:ext cx="3240360" cy="1477328"/>
          </a:xfrm>
          <a:prstGeom prst="rect">
            <a:avLst/>
          </a:prstGeom>
          <a:noFill/>
        </p:spPr>
        <p:txBody>
          <a:bodyPr wrap="square" rtlCol="0">
            <a:spAutoFit/>
          </a:bodyPr>
          <a:lstStyle/>
          <a:p>
            <a:r>
              <a:rPr lang="en-GB" dirty="0"/>
              <a:t>Rob Murray</a:t>
            </a:r>
          </a:p>
          <a:p>
            <a:r>
              <a:rPr lang="en-GB" dirty="0"/>
              <a:t>Partner</a:t>
            </a:r>
          </a:p>
          <a:p>
            <a:r>
              <a:rPr lang="en-GB" dirty="0"/>
              <a:t>T: +44 (0)203 321 7081</a:t>
            </a:r>
          </a:p>
          <a:p>
            <a:r>
              <a:rPr lang="en-GB" dirty="0"/>
              <a:t>M: +44 (0)7795 542 491</a:t>
            </a:r>
          </a:p>
          <a:p>
            <a:r>
              <a:rPr lang="en-GB" dirty="0"/>
              <a:t>E: Rob.Murray@mishcon.com</a:t>
            </a:r>
          </a:p>
        </p:txBody>
      </p:sp>
    </p:spTree>
    <p:extLst>
      <p:ext uri="{BB962C8B-B14F-4D97-AF65-F5344CB8AC3E}">
        <p14:creationId xmlns:p14="http://schemas.microsoft.com/office/powerpoint/2010/main" xmlns="" val="11301390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700" dirty="0"/>
              <a:t>Overview of key issues</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dirty="0"/>
              <a:t>Pass on; the first fully considered judgment in English Law: </a:t>
            </a:r>
            <a:r>
              <a:rPr lang="en-GB" i="1" dirty="0"/>
              <a:t>Sainsbury’s v MasterCard 2016</a:t>
            </a:r>
          </a:p>
          <a:p>
            <a:pPr marL="0" indent="0">
              <a:buNone/>
            </a:pPr>
            <a:endParaRPr lang="en-GB" dirty="0"/>
          </a:p>
          <a:p>
            <a:pPr>
              <a:buFont typeface="Arial" panose="020B0604020202020204" pitchFamily="34" charset="0"/>
              <a:buChar char="•"/>
            </a:pPr>
            <a:r>
              <a:rPr lang="en-GB" dirty="0"/>
              <a:t>Compound interest as damages:</a:t>
            </a:r>
            <a:r>
              <a:rPr lang="en-GB" i="1" dirty="0"/>
              <a:t> Sainsbury’s v MasterCard 2016;</a:t>
            </a:r>
            <a:r>
              <a:rPr lang="en-GB" dirty="0"/>
              <a:t> another first</a:t>
            </a:r>
          </a:p>
          <a:p>
            <a:pPr marL="0" indent="0">
              <a:buNone/>
            </a:pPr>
            <a:endParaRPr lang="en-GB" dirty="0"/>
          </a:p>
          <a:p>
            <a:pPr>
              <a:buFont typeface="Arial" panose="020B0604020202020204" pitchFamily="34" charset="0"/>
              <a:buChar char="•"/>
            </a:pPr>
            <a:r>
              <a:rPr lang="en-GB" dirty="0"/>
              <a:t>Why London will not lose is status as a leading forum for competition damages post-</a:t>
            </a:r>
            <a:r>
              <a:rPr lang="en-GB" dirty="0" err="1"/>
              <a:t>Brexit</a:t>
            </a:r>
            <a:endParaRPr lang="en-GB" dirty="0"/>
          </a:p>
        </p:txBody>
      </p:sp>
      <p:sp>
        <p:nvSpPr>
          <p:cNvPr id="4" name="Date Placeholder 3"/>
          <p:cNvSpPr>
            <a:spLocks noGrp="1"/>
          </p:cNvSpPr>
          <p:nvPr>
            <p:ph type="dt" sz="half" idx="10"/>
          </p:nvPr>
        </p:nvSpPr>
        <p:spPr/>
        <p:txBody>
          <a:bodyPr/>
          <a:lstStyle/>
          <a:p>
            <a:fld id="{1CFE1E4D-76AC-443E-BE1C-A3ADA4839DD7}" type="datetime4">
              <a:rPr lang="en-GB" smtClean="0"/>
              <a:pPr/>
              <a:t>05 June 2017</a:t>
            </a:fld>
            <a:endParaRPr lang="en-GB"/>
          </a:p>
        </p:txBody>
      </p:sp>
      <p:sp>
        <p:nvSpPr>
          <p:cNvPr id="5" name="Footer Placeholder 4"/>
          <p:cNvSpPr>
            <a:spLocks noGrp="1"/>
          </p:cNvSpPr>
          <p:nvPr>
            <p:ph type="ftr" sz="quarter" idx="11"/>
          </p:nvPr>
        </p:nvSpPr>
        <p:spPr/>
        <p:txBody>
          <a:bodyPr/>
          <a:lstStyle/>
          <a:p>
            <a:r>
              <a:rPr lang="en-GB"/>
              <a:t>Company presented to</a:t>
            </a:r>
          </a:p>
        </p:txBody>
      </p:sp>
      <p:sp>
        <p:nvSpPr>
          <p:cNvPr id="6" name="Slide Number Placeholder 5"/>
          <p:cNvSpPr>
            <a:spLocks noGrp="1"/>
          </p:cNvSpPr>
          <p:nvPr>
            <p:ph type="sldNum" sz="quarter" idx="12"/>
          </p:nvPr>
        </p:nvSpPr>
        <p:spPr/>
        <p:txBody>
          <a:bodyPr/>
          <a:lstStyle/>
          <a:p>
            <a:fld id="{F9E5DE35-AF6B-47BE-BEAE-F2F47997D05C}" type="slidenum">
              <a:rPr lang="en-GB" smtClean="0"/>
              <a:pPr/>
              <a:t>2</a:t>
            </a:fld>
            <a:endParaRPr lang="en-GB"/>
          </a:p>
        </p:txBody>
      </p:sp>
    </p:spTree>
    <p:extLst>
      <p:ext uri="{BB962C8B-B14F-4D97-AF65-F5344CB8AC3E}">
        <p14:creationId xmlns:p14="http://schemas.microsoft.com/office/powerpoint/2010/main" xmlns="" val="694773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1244" y="268740"/>
            <a:ext cx="7513108" cy="1000020"/>
          </a:xfrm>
        </p:spPr>
        <p:txBody>
          <a:bodyPr/>
          <a:lstStyle/>
          <a:p>
            <a:r>
              <a:rPr lang="en-GB" sz="2700" i="1" dirty="0"/>
              <a:t>Sainsbury’s v MasterCard 2016: </a:t>
            </a:r>
            <a:r>
              <a:rPr lang="en-GB" sz="2700" dirty="0"/>
              <a:t>the first FULLY REASONED case on pass on in </a:t>
            </a:r>
            <a:r>
              <a:rPr lang="en-GB" sz="2700" dirty="0" err="1"/>
              <a:t>english</a:t>
            </a:r>
            <a:r>
              <a:rPr lang="en-GB" sz="2700" dirty="0"/>
              <a:t> [and </a:t>
            </a:r>
            <a:r>
              <a:rPr lang="en-GB" sz="2700" dirty="0" err="1"/>
              <a:t>eu</a:t>
            </a:r>
            <a:r>
              <a:rPr lang="en-GB" sz="2700" dirty="0"/>
              <a:t>?] Law</a:t>
            </a:r>
            <a:r>
              <a:rPr lang="en-GB" i="1" dirty="0"/>
              <a:t> </a:t>
            </a:r>
            <a:endParaRPr lang="en-GB" dirty="0"/>
          </a:p>
        </p:txBody>
      </p:sp>
      <p:sp>
        <p:nvSpPr>
          <p:cNvPr id="3" name="Content Placeholder 2"/>
          <p:cNvSpPr>
            <a:spLocks noGrp="1"/>
          </p:cNvSpPr>
          <p:nvPr>
            <p:ph idx="1"/>
          </p:nvPr>
        </p:nvSpPr>
        <p:spPr/>
        <p:txBody>
          <a:bodyPr/>
          <a:lstStyle/>
          <a:p>
            <a:pPr marL="0" indent="0">
              <a:buNone/>
            </a:pPr>
            <a:r>
              <a:rPr lang="en-GB" b="1" dirty="0"/>
              <a:t>Key Points</a:t>
            </a:r>
          </a:p>
          <a:p>
            <a:pPr marL="0" indent="0">
              <a:buNone/>
            </a:pPr>
            <a:endParaRPr lang="en-GB" dirty="0"/>
          </a:p>
          <a:p>
            <a:pPr>
              <a:buFont typeface="Arial" panose="020B0604020202020204" pitchFamily="34" charset="0"/>
              <a:buChar char="•"/>
            </a:pPr>
            <a:r>
              <a:rPr lang="en-GB" dirty="0"/>
              <a:t>What is the function of pass on in competition damages cases?</a:t>
            </a:r>
          </a:p>
          <a:p>
            <a:pPr>
              <a:buFont typeface="Arial" panose="020B0604020202020204" pitchFamily="34" charset="0"/>
              <a:buChar char="•"/>
            </a:pPr>
            <a:r>
              <a:rPr lang="en-GB" dirty="0"/>
              <a:t>What is the nature of the legal test for pass on?</a:t>
            </a:r>
          </a:p>
          <a:p>
            <a:pPr>
              <a:buFont typeface="Arial" panose="020B0604020202020204" pitchFamily="34" charset="0"/>
              <a:buChar char="•"/>
            </a:pPr>
            <a:r>
              <a:rPr lang="en-GB" dirty="0"/>
              <a:t>Factual evidence preferred not economist theory</a:t>
            </a:r>
          </a:p>
          <a:p>
            <a:pPr>
              <a:buFont typeface="Arial" panose="020B0604020202020204" pitchFamily="34" charset="0"/>
              <a:buChar char="•"/>
            </a:pPr>
            <a:r>
              <a:rPr lang="en-GB" dirty="0"/>
              <a:t>Burdens of proof</a:t>
            </a:r>
          </a:p>
          <a:p>
            <a:pPr>
              <a:buFont typeface="Arial" panose="020B0604020202020204" pitchFamily="34" charset="0"/>
              <a:buChar char="•"/>
            </a:pPr>
            <a:r>
              <a:rPr lang="en-GB" dirty="0"/>
              <a:t>What are the relevant policy considerations?</a:t>
            </a:r>
          </a:p>
          <a:p>
            <a:pPr>
              <a:buFont typeface="Arial" panose="020B0604020202020204" pitchFamily="34" charset="0"/>
              <a:buChar char="•"/>
            </a:pPr>
            <a:r>
              <a:rPr lang="en-GB" dirty="0"/>
              <a:t>Divergence from the EU Law?</a:t>
            </a:r>
          </a:p>
        </p:txBody>
      </p:sp>
      <p:sp>
        <p:nvSpPr>
          <p:cNvPr id="4" name="Date Placeholder 3"/>
          <p:cNvSpPr>
            <a:spLocks noGrp="1"/>
          </p:cNvSpPr>
          <p:nvPr>
            <p:ph type="dt" sz="half" idx="10"/>
          </p:nvPr>
        </p:nvSpPr>
        <p:spPr/>
        <p:txBody>
          <a:bodyPr/>
          <a:lstStyle/>
          <a:p>
            <a:fld id="{1CFE1E4D-76AC-443E-BE1C-A3ADA4839DD7}" type="datetime4">
              <a:rPr lang="en-GB" smtClean="0"/>
              <a:pPr/>
              <a:t>05 June 2017</a:t>
            </a:fld>
            <a:endParaRPr lang="en-GB"/>
          </a:p>
        </p:txBody>
      </p:sp>
      <p:sp>
        <p:nvSpPr>
          <p:cNvPr id="5" name="Footer Placeholder 4"/>
          <p:cNvSpPr>
            <a:spLocks noGrp="1"/>
          </p:cNvSpPr>
          <p:nvPr>
            <p:ph type="ftr" sz="quarter" idx="11"/>
          </p:nvPr>
        </p:nvSpPr>
        <p:spPr/>
        <p:txBody>
          <a:bodyPr/>
          <a:lstStyle/>
          <a:p>
            <a:r>
              <a:rPr lang="en-GB" dirty="0"/>
              <a:t>Company presented to</a:t>
            </a:r>
          </a:p>
        </p:txBody>
      </p:sp>
      <p:sp>
        <p:nvSpPr>
          <p:cNvPr id="6" name="Slide Number Placeholder 5"/>
          <p:cNvSpPr>
            <a:spLocks noGrp="1"/>
          </p:cNvSpPr>
          <p:nvPr>
            <p:ph type="sldNum" sz="quarter" idx="12"/>
          </p:nvPr>
        </p:nvSpPr>
        <p:spPr/>
        <p:txBody>
          <a:bodyPr/>
          <a:lstStyle/>
          <a:p>
            <a:fld id="{F9E5DE35-AF6B-47BE-BEAE-F2F47997D05C}" type="slidenum">
              <a:rPr lang="en-GB" smtClean="0"/>
              <a:pPr/>
              <a:t>3</a:t>
            </a:fld>
            <a:endParaRPr lang="en-GB"/>
          </a:p>
        </p:txBody>
      </p:sp>
    </p:spTree>
    <p:extLst>
      <p:ext uri="{BB962C8B-B14F-4D97-AF65-F5344CB8AC3E}">
        <p14:creationId xmlns:p14="http://schemas.microsoft.com/office/powerpoint/2010/main" xmlns="" val="1149979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700" dirty="0"/>
              <a:t>WHAT IS THE FUNCTION OF PASS ON IN COMPETITION DAMAGES CASES?</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dirty="0"/>
              <a:t>Fair compensation: £103m overcharges at stake</a:t>
            </a:r>
          </a:p>
          <a:p>
            <a:pPr marL="0" indent="0">
              <a:buNone/>
            </a:pPr>
            <a:endParaRPr lang="en-GB" dirty="0"/>
          </a:p>
          <a:p>
            <a:pPr>
              <a:buFont typeface="Arial" panose="020B0604020202020204" pitchFamily="34" charset="0"/>
              <a:buChar char="•"/>
            </a:pPr>
            <a:r>
              <a:rPr lang="en-GB" dirty="0"/>
              <a:t>Avoid over-compensation (“double-recovery”) and under-compensation</a:t>
            </a:r>
          </a:p>
          <a:p>
            <a:pPr marL="0" indent="0">
              <a:buNone/>
            </a:pPr>
            <a:endParaRPr lang="en-GB" dirty="0"/>
          </a:p>
          <a:p>
            <a:pPr>
              <a:buFont typeface="Arial" panose="020B0604020202020204" pitchFamily="34" charset="0"/>
              <a:buChar char="•"/>
            </a:pPr>
            <a:r>
              <a:rPr lang="en-GB" dirty="0"/>
              <a:t>Distribute losses within the distribution chain: direct purchases, indirect purchasers and end-users/consumers</a:t>
            </a:r>
          </a:p>
          <a:p>
            <a:pPr marL="0" indent="0">
              <a:buNone/>
            </a:pPr>
            <a:endParaRPr lang="en-GB" dirty="0"/>
          </a:p>
          <a:p>
            <a:pPr>
              <a:buFont typeface="Arial" panose="020B0604020202020204" pitchFamily="34" charset="0"/>
              <a:buChar char="•"/>
            </a:pPr>
            <a:r>
              <a:rPr lang="en-GB" dirty="0"/>
              <a:t>Secure effective compensation in practice</a:t>
            </a:r>
          </a:p>
          <a:p>
            <a:pPr marL="0" indent="0">
              <a:buNone/>
            </a:pPr>
            <a:endParaRPr lang="en-GB" dirty="0"/>
          </a:p>
        </p:txBody>
      </p:sp>
      <p:sp>
        <p:nvSpPr>
          <p:cNvPr id="4" name="Date Placeholder 3"/>
          <p:cNvSpPr>
            <a:spLocks noGrp="1"/>
          </p:cNvSpPr>
          <p:nvPr>
            <p:ph type="dt" sz="half" idx="10"/>
          </p:nvPr>
        </p:nvSpPr>
        <p:spPr/>
        <p:txBody>
          <a:bodyPr/>
          <a:lstStyle/>
          <a:p>
            <a:fld id="{1CFE1E4D-76AC-443E-BE1C-A3ADA4839DD7}" type="datetime4">
              <a:rPr lang="en-GB" smtClean="0"/>
              <a:pPr/>
              <a:t>05 June 2017</a:t>
            </a:fld>
            <a:endParaRPr lang="en-GB"/>
          </a:p>
        </p:txBody>
      </p:sp>
      <p:sp>
        <p:nvSpPr>
          <p:cNvPr id="5" name="Footer Placeholder 4"/>
          <p:cNvSpPr>
            <a:spLocks noGrp="1"/>
          </p:cNvSpPr>
          <p:nvPr>
            <p:ph type="ftr" sz="quarter" idx="11"/>
          </p:nvPr>
        </p:nvSpPr>
        <p:spPr/>
        <p:txBody>
          <a:bodyPr/>
          <a:lstStyle/>
          <a:p>
            <a:r>
              <a:rPr lang="en-GB"/>
              <a:t>Company presented to</a:t>
            </a:r>
          </a:p>
        </p:txBody>
      </p:sp>
      <p:sp>
        <p:nvSpPr>
          <p:cNvPr id="6" name="Slide Number Placeholder 5"/>
          <p:cNvSpPr>
            <a:spLocks noGrp="1"/>
          </p:cNvSpPr>
          <p:nvPr>
            <p:ph type="sldNum" sz="quarter" idx="12"/>
          </p:nvPr>
        </p:nvSpPr>
        <p:spPr/>
        <p:txBody>
          <a:bodyPr/>
          <a:lstStyle/>
          <a:p>
            <a:fld id="{F9E5DE35-AF6B-47BE-BEAE-F2F47997D05C}" type="slidenum">
              <a:rPr lang="en-GB" smtClean="0"/>
              <a:pPr/>
              <a:t>4</a:t>
            </a:fld>
            <a:endParaRPr lang="en-GB"/>
          </a:p>
        </p:txBody>
      </p:sp>
    </p:spTree>
    <p:extLst>
      <p:ext uri="{BB962C8B-B14F-4D97-AF65-F5344CB8AC3E}">
        <p14:creationId xmlns:p14="http://schemas.microsoft.com/office/powerpoint/2010/main" xmlns="" val="2891441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700" dirty="0"/>
              <a:t>WHAT IS THE NATURE OF THE LEGAL TEST FOR PASS ON?</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dirty="0"/>
              <a:t>To secure the compensatory functions/objectives of pass on?</a:t>
            </a:r>
          </a:p>
          <a:p>
            <a:pPr marL="0" indent="0">
              <a:buNone/>
            </a:pPr>
            <a:endParaRPr lang="en-GB" dirty="0"/>
          </a:p>
          <a:p>
            <a:pPr>
              <a:buFont typeface="Arial" panose="020B0604020202020204" pitchFamily="34" charset="0"/>
              <a:buChar char="•"/>
            </a:pPr>
            <a:r>
              <a:rPr lang="en-GB" dirty="0"/>
              <a:t>Requires evidence of price effects down the chain</a:t>
            </a:r>
          </a:p>
          <a:p>
            <a:pPr marL="0" indent="0">
              <a:buNone/>
            </a:pPr>
            <a:endParaRPr lang="en-GB" dirty="0"/>
          </a:p>
          <a:p>
            <a:pPr>
              <a:buFont typeface="Arial" panose="020B0604020202020204" pitchFamily="34" charset="0"/>
              <a:buChar char="•"/>
            </a:pPr>
            <a:r>
              <a:rPr lang="en-GB" dirty="0"/>
              <a:t>To allocate compensatory losses in the chain</a:t>
            </a:r>
          </a:p>
          <a:p>
            <a:pPr marL="0" indent="0">
              <a:buNone/>
            </a:pPr>
            <a:endParaRPr lang="en-GB" dirty="0"/>
          </a:p>
          <a:p>
            <a:pPr>
              <a:buFont typeface="Arial" panose="020B0604020202020204" pitchFamily="34" charset="0"/>
              <a:buChar char="•"/>
            </a:pPr>
            <a:r>
              <a:rPr lang="en-GB" dirty="0"/>
              <a:t>Essentially a question of causation</a:t>
            </a:r>
          </a:p>
          <a:p>
            <a:pPr>
              <a:buFont typeface="Arial" panose="020B0604020202020204" pitchFamily="34" charset="0"/>
              <a:buChar char="•"/>
            </a:pPr>
            <a:endParaRPr lang="en-GB" dirty="0"/>
          </a:p>
          <a:p>
            <a:pPr>
              <a:buFont typeface="Arial" panose="020B0604020202020204" pitchFamily="34" charset="0"/>
              <a:buChar char="•"/>
            </a:pPr>
            <a:r>
              <a:rPr lang="en-GB" dirty="0"/>
              <a:t>Absorption of overcharges via costs-savings/pass on to other parties’ through reduced input costs not pass on</a:t>
            </a:r>
          </a:p>
          <a:p>
            <a:pPr marL="0" indent="0">
              <a:buNone/>
            </a:pPr>
            <a:endParaRPr lang="en-GB" dirty="0"/>
          </a:p>
          <a:p>
            <a:pPr marL="0" indent="0">
              <a:buNone/>
            </a:pPr>
            <a:endParaRPr lang="en-GB" dirty="0"/>
          </a:p>
        </p:txBody>
      </p:sp>
      <p:sp>
        <p:nvSpPr>
          <p:cNvPr id="4" name="Date Placeholder 3"/>
          <p:cNvSpPr>
            <a:spLocks noGrp="1"/>
          </p:cNvSpPr>
          <p:nvPr>
            <p:ph type="dt" sz="half" idx="10"/>
          </p:nvPr>
        </p:nvSpPr>
        <p:spPr/>
        <p:txBody>
          <a:bodyPr/>
          <a:lstStyle/>
          <a:p>
            <a:fld id="{1CFE1E4D-76AC-443E-BE1C-A3ADA4839DD7}" type="datetime4">
              <a:rPr lang="en-GB" smtClean="0"/>
              <a:pPr/>
              <a:t>05 June 2017</a:t>
            </a:fld>
            <a:endParaRPr lang="en-GB" dirty="0"/>
          </a:p>
        </p:txBody>
      </p:sp>
      <p:sp>
        <p:nvSpPr>
          <p:cNvPr id="5" name="Footer Placeholder 4"/>
          <p:cNvSpPr>
            <a:spLocks noGrp="1"/>
          </p:cNvSpPr>
          <p:nvPr>
            <p:ph type="ftr" sz="quarter" idx="11"/>
          </p:nvPr>
        </p:nvSpPr>
        <p:spPr/>
        <p:txBody>
          <a:bodyPr/>
          <a:lstStyle/>
          <a:p>
            <a:r>
              <a:rPr lang="en-GB" dirty="0"/>
              <a:t>Company presented to</a:t>
            </a:r>
          </a:p>
        </p:txBody>
      </p:sp>
      <p:sp>
        <p:nvSpPr>
          <p:cNvPr id="6" name="Slide Number Placeholder 5"/>
          <p:cNvSpPr>
            <a:spLocks noGrp="1"/>
          </p:cNvSpPr>
          <p:nvPr>
            <p:ph type="sldNum" sz="quarter" idx="12"/>
          </p:nvPr>
        </p:nvSpPr>
        <p:spPr/>
        <p:txBody>
          <a:bodyPr/>
          <a:lstStyle/>
          <a:p>
            <a:fld id="{F9E5DE35-AF6B-47BE-BEAE-F2F47997D05C}" type="slidenum">
              <a:rPr lang="en-GB" smtClean="0"/>
              <a:pPr/>
              <a:t>5</a:t>
            </a:fld>
            <a:endParaRPr lang="en-GB" dirty="0"/>
          </a:p>
        </p:txBody>
      </p:sp>
    </p:spTree>
    <p:extLst>
      <p:ext uri="{BB962C8B-B14F-4D97-AF65-F5344CB8AC3E}">
        <p14:creationId xmlns:p14="http://schemas.microsoft.com/office/powerpoint/2010/main" xmlns="" val="3899455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700" dirty="0"/>
              <a:t>FACTUAL EVIDENCE PREFERRED OVER ECONOMIC THEORY</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dirty="0"/>
              <a:t>Economic theory: highly competitive retail market competing mainly on price – 100% pass on?</a:t>
            </a:r>
          </a:p>
          <a:p>
            <a:pPr marL="0" indent="0">
              <a:buNone/>
            </a:pPr>
            <a:endParaRPr lang="en-GB" dirty="0"/>
          </a:p>
          <a:p>
            <a:pPr>
              <a:buFont typeface="Arial" panose="020B0604020202020204" pitchFamily="34" charset="0"/>
              <a:buChar char="•"/>
            </a:pPr>
            <a:r>
              <a:rPr lang="en-GB" dirty="0"/>
              <a:t>Factual evidence: How were:</a:t>
            </a:r>
          </a:p>
          <a:p>
            <a:pPr lvl="1">
              <a:buFont typeface="Arial" panose="020B0604020202020204" pitchFamily="34" charset="0"/>
              <a:buChar char="•"/>
            </a:pPr>
            <a:r>
              <a:rPr lang="en-GB" dirty="0"/>
              <a:t>Budgets set?</a:t>
            </a:r>
          </a:p>
          <a:p>
            <a:pPr lvl="1">
              <a:buFont typeface="Arial" panose="020B0604020202020204" pitchFamily="34" charset="0"/>
              <a:buChar char="•"/>
            </a:pPr>
            <a:r>
              <a:rPr lang="en-GB" dirty="0"/>
              <a:t>Prices set? Competitors’ prices not cost – plus</a:t>
            </a:r>
          </a:p>
          <a:p>
            <a:pPr lvl="1">
              <a:buFont typeface="Arial" panose="020B0604020202020204" pitchFamily="34" charset="0"/>
              <a:buChar char="•"/>
            </a:pPr>
            <a:r>
              <a:rPr lang="en-GB" dirty="0"/>
              <a:t>Profits paid out/re-invested? Constant dividend/stable margins</a:t>
            </a:r>
          </a:p>
          <a:p>
            <a:pPr marL="457200" lvl="1" indent="0">
              <a:buNone/>
            </a:pPr>
            <a:endParaRPr lang="en-GB" dirty="0"/>
          </a:p>
          <a:p>
            <a:pPr>
              <a:buFont typeface="Arial" panose="020B0604020202020204" pitchFamily="34" charset="0"/>
              <a:buChar char="•"/>
            </a:pPr>
            <a:r>
              <a:rPr lang="en-GB" dirty="0"/>
              <a:t>Economic theory binary: Costs up, prices up, volumes down</a:t>
            </a:r>
          </a:p>
          <a:p>
            <a:pPr marL="0" indent="0">
              <a:buNone/>
            </a:pPr>
            <a:endParaRPr lang="en-GB" dirty="0"/>
          </a:p>
        </p:txBody>
      </p:sp>
      <p:sp>
        <p:nvSpPr>
          <p:cNvPr id="4" name="Date Placeholder 3"/>
          <p:cNvSpPr>
            <a:spLocks noGrp="1"/>
          </p:cNvSpPr>
          <p:nvPr>
            <p:ph type="dt" sz="half" idx="10"/>
          </p:nvPr>
        </p:nvSpPr>
        <p:spPr/>
        <p:txBody>
          <a:bodyPr/>
          <a:lstStyle/>
          <a:p>
            <a:fld id="{1CFE1E4D-76AC-443E-BE1C-A3ADA4839DD7}" type="datetime4">
              <a:rPr lang="en-GB" smtClean="0"/>
              <a:pPr/>
              <a:t>05 June 2017</a:t>
            </a:fld>
            <a:endParaRPr lang="en-GB"/>
          </a:p>
        </p:txBody>
      </p:sp>
      <p:sp>
        <p:nvSpPr>
          <p:cNvPr id="5" name="Footer Placeholder 4"/>
          <p:cNvSpPr>
            <a:spLocks noGrp="1"/>
          </p:cNvSpPr>
          <p:nvPr>
            <p:ph type="ftr" sz="quarter" idx="11"/>
          </p:nvPr>
        </p:nvSpPr>
        <p:spPr/>
        <p:txBody>
          <a:bodyPr/>
          <a:lstStyle/>
          <a:p>
            <a:r>
              <a:rPr lang="en-GB"/>
              <a:t>Company presented to</a:t>
            </a:r>
          </a:p>
        </p:txBody>
      </p:sp>
      <p:sp>
        <p:nvSpPr>
          <p:cNvPr id="6" name="Slide Number Placeholder 5"/>
          <p:cNvSpPr>
            <a:spLocks noGrp="1"/>
          </p:cNvSpPr>
          <p:nvPr>
            <p:ph type="sldNum" sz="quarter" idx="12"/>
          </p:nvPr>
        </p:nvSpPr>
        <p:spPr/>
        <p:txBody>
          <a:bodyPr/>
          <a:lstStyle/>
          <a:p>
            <a:fld id="{F9E5DE35-AF6B-47BE-BEAE-F2F47997D05C}" type="slidenum">
              <a:rPr lang="en-GB" smtClean="0"/>
              <a:pPr/>
              <a:t>6</a:t>
            </a:fld>
            <a:endParaRPr lang="en-GB"/>
          </a:p>
        </p:txBody>
      </p:sp>
    </p:spTree>
    <p:extLst>
      <p:ext uri="{BB962C8B-B14F-4D97-AF65-F5344CB8AC3E}">
        <p14:creationId xmlns:p14="http://schemas.microsoft.com/office/powerpoint/2010/main" xmlns="" val="2567034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700" dirty="0"/>
              <a:t>Reality more complex</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dirty="0"/>
              <a:t>Prices not cost-based but competitor based</a:t>
            </a:r>
          </a:p>
          <a:p>
            <a:pPr marL="0" indent="0">
              <a:buNone/>
            </a:pPr>
            <a:endParaRPr lang="en-GB" dirty="0"/>
          </a:p>
          <a:p>
            <a:pPr>
              <a:buFont typeface="Arial" panose="020B0604020202020204" pitchFamily="34" charset="0"/>
              <a:buChar char="•"/>
            </a:pPr>
            <a:r>
              <a:rPr lang="en-GB" dirty="0"/>
              <a:t>On-going  costs savings unavoidable</a:t>
            </a:r>
          </a:p>
          <a:p>
            <a:pPr marL="0" indent="0">
              <a:buNone/>
            </a:pPr>
            <a:endParaRPr lang="en-GB" dirty="0"/>
          </a:p>
          <a:p>
            <a:pPr>
              <a:buFont typeface="Arial" panose="020B0604020202020204" pitchFamily="34" charset="0"/>
              <a:buChar char="•"/>
            </a:pPr>
            <a:r>
              <a:rPr lang="en-GB" dirty="0"/>
              <a:t>Absorption of (overall) costs increases by additional (general/specific) cost-</a:t>
            </a:r>
            <a:r>
              <a:rPr lang="en-GB" dirty="0" err="1"/>
              <a:t>savingsdamaging</a:t>
            </a:r>
            <a:r>
              <a:rPr lang="en-GB" dirty="0"/>
              <a:t> to business over time if operating efficiently</a:t>
            </a:r>
          </a:p>
          <a:p>
            <a:pPr marL="0" indent="0">
              <a:buNone/>
            </a:pPr>
            <a:endParaRPr lang="en-GB" dirty="0"/>
          </a:p>
          <a:p>
            <a:pPr>
              <a:buFont typeface="Arial" panose="020B0604020202020204" pitchFamily="34" charset="0"/>
              <a:buChar char="•"/>
            </a:pPr>
            <a:r>
              <a:rPr lang="en-GB" dirty="0"/>
              <a:t>Absorption of costs by others: suppliers, employees</a:t>
            </a:r>
          </a:p>
          <a:p>
            <a:pPr marL="0" indent="0">
              <a:buNone/>
            </a:pPr>
            <a:endParaRPr lang="en-GB" dirty="0"/>
          </a:p>
          <a:p>
            <a:pPr>
              <a:buFont typeface="Arial" panose="020B0604020202020204" pitchFamily="34" charset="0"/>
              <a:buChar char="•"/>
            </a:pPr>
            <a:r>
              <a:rPr lang="en-GB" dirty="0"/>
              <a:t>Reduction in profit margins not observed</a:t>
            </a:r>
          </a:p>
          <a:p>
            <a:pPr marL="0" indent="0">
              <a:buNone/>
            </a:pPr>
            <a:endParaRPr lang="en-GB" dirty="0"/>
          </a:p>
          <a:p>
            <a:pPr>
              <a:buFont typeface="Arial" panose="020B0604020202020204" pitchFamily="34" charset="0"/>
              <a:buChar char="•"/>
            </a:pPr>
            <a:r>
              <a:rPr lang="en-GB" dirty="0"/>
              <a:t>Which option taken by Sainsbury’s re overcharges is “unknowable”</a:t>
            </a:r>
          </a:p>
          <a:p>
            <a:pPr marL="0" indent="0">
              <a:buNone/>
            </a:pPr>
            <a:endParaRPr lang="en-GB" dirty="0"/>
          </a:p>
        </p:txBody>
      </p:sp>
      <p:sp>
        <p:nvSpPr>
          <p:cNvPr id="4" name="Date Placeholder 3"/>
          <p:cNvSpPr>
            <a:spLocks noGrp="1"/>
          </p:cNvSpPr>
          <p:nvPr>
            <p:ph type="dt" sz="half" idx="10"/>
          </p:nvPr>
        </p:nvSpPr>
        <p:spPr/>
        <p:txBody>
          <a:bodyPr/>
          <a:lstStyle/>
          <a:p>
            <a:fld id="{1CFE1E4D-76AC-443E-BE1C-A3ADA4839DD7}" type="datetime4">
              <a:rPr lang="en-GB" smtClean="0"/>
              <a:pPr/>
              <a:t>05 June 2017</a:t>
            </a:fld>
            <a:endParaRPr lang="en-GB"/>
          </a:p>
        </p:txBody>
      </p:sp>
      <p:sp>
        <p:nvSpPr>
          <p:cNvPr id="5" name="Footer Placeholder 4"/>
          <p:cNvSpPr>
            <a:spLocks noGrp="1"/>
          </p:cNvSpPr>
          <p:nvPr>
            <p:ph type="ftr" sz="quarter" idx="11"/>
          </p:nvPr>
        </p:nvSpPr>
        <p:spPr/>
        <p:txBody>
          <a:bodyPr/>
          <a:lstStyle/>
          <a:p>
            <a:r>
              <a:rPr lang="en-GB"/>
              <a:t>Company presented to</a:t>
            </a:r>
          </a:p>
        </p:txBody>
      </p:sp>
      <p:sp>
        <p:nvSpPr>
          <p:cNvPr id="6" name="Slide Number Placeholder 5"/>
          <p:cNvSpPr>
            <a:spLocks noGrp="1"/>
          </p:cNvSpPr>
          <p:nvPr>
            <p:ph type="sldNum" sz="quarter" idx="12"/>
          </p:nvPr>
        </p:nvSpPr>
        <p:spPr/>
        <p:txBody>
          <a:bodyPr/>
          <a:lstStyle/>
          <a:p>
            <a:fld id="{F9E5DE35-AF6B-47BE-BEAE-F2F47997D05C}" type="slidenum">
              <a:rPr lang="en-GB" smtClean="0"/>
              <a:pPr/>
              <a:t>7</a:t>
            </a:fld>
            <a:endParaRPr lang="en-GB"/>
          </a:p>
        </p:txBody>
      </p:sp>
    </p:spTree>
    <p:extLst>
      <p:ext uri="{BB962C8B-B14F-4D97-AF65-F5344CB8AC3E}">
        <p14:creationId xmlns:p14="http://schemas.microsoft.com/office/powerpoint/2010/main" xmlns="" val="3117443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700" dirty="0"/>
              <a:t>Burdens of proof</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dirty="0"/>
              <a:t>Burden of legal test on defendant: on balance of probabilities, overcharges caused price increases: no evidence of either</a:t>
            </a:r>
          </a:p>
          <a:p>
            <a:pPr marL="0" indent="0">
              <a:buNone/>
            </a:pPr>
            <a:endParaRPr lang="en-GB" dirty="0"/>
          </a:p>
          <a:p>
            <a:pPr>
              <a:buFont typeface="Arial" panose="020B0604020202020204" pitchFamily="34" charset="0"/>
              <a:buChar char="•"/>
            </a:pPr>
            <a:r>
              <a:rPr lang="en-GB" dirty="0"/>
              <a:t>Evidential burden?</a:t>
            </a:r>
          </a:p>
          <a:p>
            <a:pPr marL="0" indent="0">
              <a:buNone/>
            </a:pPr>
            <a:endParaRPr lang="en-GB" dirty="0"/>
          </a:p>
          <a:p>
            <a:pPr lvl="1">
              <a:buFont typeface="Arial" panose="020B0604020202020204" pitchFamily="34" charset="0"/>
              <a:buChar char="•"/>
            </a:pPr>
            <a:r>
              <a:rPr lang="en-GB" dirty="0"/>
              <a:t>Primarily on claimant?</a:t>
            </a:r>
          </a:p>
          <a:p>
            <a:pPr lvl="1">
              <a:buFont typeface="Arial" panose="020B0604020202020204" pitchFamily="34" charset="0"/>
              <a:buChar char="•"/>
            </a:pPr>
            <a:r>
              <a:rPr lang="en-GB" dirty="0"/>
              <a:t>Considerable burden?</a:t>
            </a:r>
          </a:p>
        </p:txBody>
      </p:sp>
    </p:spTree>
    <p:extLst>
      <p:ext uri="{BB962C8B-B14F-4D97-AF65-F5344CB8AC3E}">
        <p14:creationId xmlns:p14="http://schemas.microsoft.com/office/powerpoint/2010/main" xmlns="" val="959799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700" dirty="0"/>
              <a:t>What are the relevant policy considerations?</a:t>
            </a:r>
          </a:p>
        </p:txBody>
      </p:sp>
      <p:sp>
        <p:nvSpPr>
          <p:cNvPr id="3" name="Content Placeholder 2"/>
          <p:cNvSpPr>
            <a:spLocks noGrp="1"/>
          </p:cNvSpPr>
          <p:nvPr>
            <p:ph idx="1"/>
          </p:nvPr>
        </p:nvSpPr>
        <p:spPr/>
        <p:txBody>
          <a:bodyPr/>
          <a:lstStyle/>
          <a:p>
            <a:pPr>
              <a:buFont typeface="Arial" panose="020B0604020202020204" pitchFamily="34" charset="0"/>
              <a:buChar char="•"/>
            </a:pPr>
            <a:r>
              <a:rPr lang="en-GB" dirty="0"/>
              <a:t>Compensatory principle of Competition damages</a:t>
            </a:r>
          </a:p>
          <a:p>
            <a:pPr>
              <a:buFont typeface="Arial" panose="020B0604020202020204" pitchFamily="34" charset="0"/>
              <a:buChar char="•"/>
            </a:pPr>
            <a:r>
              <a:rPr lang="en-GB" dirty="0"/>
              <a:t>EU policy/law: </a:t>
            </a:r>
            <a:r>
              <a:rPr lang="en-GB" b="1" i="1" dirty="0" err="1"/>
              <a:t>Manfredi</a:t>
            </a:r>
            <a:r>
              <a:rPr lang="en-GB" b="1" i="1" dirty="0"/>
              <a:t> </a:t>
            </a:r>
            <a:r>
              <a:rPr lang="en-GB" b="1" i="1" dirty="0" err="1"/>
              <a:t>Pfleiderer</a:t>
            </a:r>
            <a:endParaRPr lang="en-GB" b="1" i="1" dirty="0"/>
          </a:p>
          <a:p>
            <a:pPr marL="0" indent="0">
              <a:buNone/>
            </a:pPr>
            <a:endParaRPr lang="en-GB" b="1" i="1" dirty="0"/>
          </a:p>
          <a:p>
            <a:pPr lvl="1">
              <a:buFont typeface="Arial" panose="020B0604020202020204" pitchFamily="34" charset="0"/>
              <a:buChar char="•"/>
            </a:pPr>
            <a:r>
              <a:rPr lang="en-GB" dirty="0"/>
              <a:t>Any party which suffered loss can claim</a:t>
            </a:r>
          </a:p>
          <a:p>
            <a:pPr lvl="1">
              <a:buFont typeface="Arial" panose="020B0604020202020204" pitchFamily="34" charset="0"/>
              <a:buChar char="•"/>
            </a:pPr>
            <a:r>
              <a:rPr lang="en-GB" dirty="0"/>
              <a:t>Principle of effectiveness of enforcement</a:t>
            </a:r>
          </a:p>
          <a:p>
            <a:pPr lvl="1">
              <a:buFont typeface="Arial" panose="020B0604020202020204" pitchFamily="34" charset="0"/>
              <a:buChar char="•"/>
            </a:pPr>
            <a:r>
              <a:rPr lang="en-GB" dirty="0"/>
              <a:t>Deterrence when combined with fines? (none here)</a:t>
            </a:r>
          </a:p>
          <a:p>
            <a:pPr marL="355600" indent="0">
              <a:buNone/>
            </a:pPr>
            <a:endParaRPr lang="en-GB" dirty="0"/>
          </a:p>
          <a:p>
            <a:pPr>
              <a:buFont typeface="Arial" panose="020B0604020202020204" pitchFamily="34" charset="0"/>
              <a:buChar char="•"/>
            </a:pPr>
            <a:r>
              <a:rPr lang="en-GB" i="1" dirty="0"/>
              <a:t>Hanover Shoe</a:t>
            </a:r>
            <a:r>
              <a:rPr lang="en-GB" dirty="0"/>
              <a:t>: no pass on “defence” avoids risk of under compensation/unjust enrichment</a:t>
            </a:r>
          </a:p>
          <a:p>
            <a:pPr>
              <a:buFont typeface="Arial" panose="020B0604020202020204" pitchFamily="34" charset="0"/>
              <a:buChar char="•"/>
            </a:pPr>
            <a:r>
              <a:rPr lang="en-GB" dirty="0"/>
              <a:t>“Fragmentation” and the need for an identifiable class to which pass on flowed</a:t>
            </a:r>
          </a:p>
          <a:p>
            <a:pPr>
              <a:buFont typeface="Arial" panose="020B0604020202020204" pitchFamily="34" charset="0"/>
              <a:buChar char="•"/>
            </a:pPr>
            <a:r>
              <a:rPr lang="en-GB" dirty="0"/>
              <a:t>Lack of effective opt out class action</a:t>
            </a:r>
          </a:p>
          <a:p>
            <a:endParaRPr lang="en-GB" dirty="0"/>
          </a:p>
        </p:txBody>
      </p:sp>
    </p:spTree>
    <p:extLst>
      <p:ext uri="{BB962C8B-B14F-4D97-AF65-F5344CB8AC3E}">
        <p14:creationId xmlns:p14="http://schemas.microsoft.com/office/powerpoint/2010/main" xmlns="" val="3988434868"/>
      </p:ext>
    </p:extLst>
  </p:cSld>
  <p:clrMapOvr>
    <a:masterClrMapping/>
  </p:clrMapOvr>
</p:sld>
</file>

<file path=ppt/theme/theme1.xml><?xml version="1.0" encoding="utf-8"?>
<a:theme xmlns:a="http://schemas.openxmlformats.org/drawingml/2006/main" name="White">
  <a:themeElements>
    <a:clrScheme name="MdR Palette 1">
      <a:dk1>
        <a:sysClr val="windowText" lastClr="000000"/>
      </a:dk1>
      <a:lt1>
        <a:sysClr val="window" lastClr="FFFFFF"/>
      </a:lt1>
      <a:dk2>
        <a:srgbClr val="313131"/>
      </a:dk2>
      <a:lt2>
        <a:srgbClr val="FFFFFF"/>
      </a:lt2>
      <a:accent1>
        <a:srgbClr val="F58025"/>
      </a:accent1>
      <a:accent2>
        <a:srgbClr val="313131"/>
      </a:accent2>
      <a:accent3>
        <a:srgbClr val="FABE23"/>
      </a:accent3>
      <a:accent4>
        <a:srgbClr val="764200"/>
      </a:accent4>
      <a:accent5>
        <a:srgbClr val="ADADAD"/>
      </a:accent5>
      <a:accent6>
        <a:srgbClr val="404040"/>
      </a:accent6>
      <a:hlink>
        <a:srgbClr val="F58025"/>
      </a:hlink>
      <a:folHlink>
        <a:srgbClr val="764200"/>
      </a:folHlink>
    </a:clrScheme>
    <a:fontScheme name="MdR Standard">
      <a:majorFont>
        <a:latin typeface="Gill Sans MT"/>
        <a:ea typeface=""/>
        <a:cs typeface=""/>
      </a:majorFont>
      <a:minorFont>
        <a:latin typeface="GillSans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ck">
  <a:themeElements>
    <a:clrScheme name="MdR Palette 1">
      <a:dk1>
        <a:sysClr val="window" lastClr="FFFFFF"/>
      </a:dk1>
      <a:lt1>
        <a:sysClr val="windowText" lastClr="000000"/>
      </a:lt1>
      <a:dk2>
        <a:srgbClr val="313131"/>
      </a:dk2>
      <a:lt2>
        <a:srgbClr val="FFFFFF"/>
      </a:lt2>
      <a:accent1>
        <a:srgbClr val="F58025"/>
      </a:accent1>
      <a:accent2>
        <a:srgbClr val="313131"/>
      </a:accent2>
      <a:accent3>
        <a:srgbClr val="FABE23"/>
      </a:accent3>
      <a:accent4>
        <a:srgbClr val="764200"/>
      </a:accent4>
      <a:accent5>
        <a:srgbClr val="C0C0C0"/>
      </a:accent5>
      <a:accent6>
        <a:srgbClr val="404040"/>
      </a:accent6>
      <a:hlink>
        <a:srgbClr val="F58025"/>
      </a:hlink>
      <a:folHlink>
        <a:srgbClr val="764200"/>
      </a:folHlink>
    </a:clrScheme>
    <a:fontScheme name="MdR Standard">
      <a:majorFont>
        <a:latin typeface="Gill Sans MT"/>
        <a:ea typeface=""/>
        <a:cs typeface=""/>
      </a:majorFont>
      <a:minorFont>
        <a:latin typeface="GillSans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Grey">
  <a:themeElements>
    <a:clrScheme name="MdR Palette 1">
      <a:dk1>
        <a:sysClr val="windowText" lastClr="000000"/>
      </a:dk1>
      <a:lt1>
        <a:sysClr val="window" lastClr="FFFFFF"/>
      </a:lt1>
      <a:dk2>
        <a:srgbClr val="313131"/>
      </a:dk2>
      <a:lt2>
        <a:srgbClr val="FFFFFF"/>
      </a:lt2>
      <a:accent1>
        <a:srgbClr val="F58025"/>
      </a:accent1>
      <a:accent2>
        <a:srgbClr val="313131"/>
      </a:accent2>
      <a:accent3>
        <a:srgbClr val="FABE23"/>
      </a:accent3>
      <a:accent4>
        <a:srgbClr val="764200"/>
      </a:accent4>
      <a:accent5>
        <a:srgbClr val="ADADAD"/>
      </a:accent5>
      <a:accent6>
        <a:srgbClr val="404040"/>
      </a:accent6>
      <a:hlink>
        <a:srgbClr val="F58025"/>
      </a:hlink>
      <a:folHlink>
        <a:srgbClr val="764200"/>
      </a:folHlink>
    </a:clrScheme>
    <a:fontScheme name="MdR Standard">
      <a:majorFont>
        <a:latin typeface="Gill Sans MT"/>
        <a:ea typeface=""/>
        <a:cs typeface=""/>
      </a:majorFont>
      <a:minorFont>
        <a:latin typeface="GillSans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MdR Template Universal</Template>
  <TotalTime>168</TotalTime>
  <Words>801</Words>
  <Application>Microsoft Office PowerPoint</Application>
  <PresentationFormat>Personalizzato</PresentationFormat>
  <Paragraphs>151</Paragraphs>
  <Slides>15</Slides>
  <Notes>0</Notes>
  <HiddenSlides>0</HiddenSlides>
  <MMClips>0</MMClips>
  <ScaleCrop>false</ScaleCrop>
  <HeadingPairs>
    <vt:vector size="4" baseType="variant">
      <vt:variant>
        <vt:lpstr>Tema</vt:lpstr>
      </vt:variant>
      <vt:variant>
        <vt:i4>3</vt:i4>
      </vt:variant>
      <vt:variant>
        <vt:lpstr>Titoli diapositive</vt:lpstr>
      </vt:variant>
      <vt:variant>
        <vt:i4>15</vt:i4>
      </vt:variant>
    </vt:vector>
  </HeadingPairs>
  <TitlesOfParts>
    <vt:vector size="18" baseType="lpstr">
      <vt:lpstr>White</vt:lpstr>
      <vt:lpstr>Black</vt:lpstr>
      <vt:lpstr>Grey</vt:lpstr>
      <vt:lpstr>The Application of Private Enforcement in light of the new EU Directive  Presented by Rob Murray, Partner, Head of the Competition Litigation team of Mishcon de Reya LLP, London  Friday 26th May 2017 Capri, Italy</vt:lpstr>
      <vt:lpstr>Overview of key issues</vt:lpstr>
      <vt:lpstr>Sainsbury’s v MasterCard 2016: the first FULLY REASONED case on pass on in english [and eu?] Law </vt:lpstr>
      <vt:lpstr>WHAT IS THE FUNCTION OF PASS ON IN COMPETITION DAMAGES CASES?</vt:lpstr>
      <vt:lpstr>WHAT IS THE NATURE OF THE LEGAL TEST FOR PASS ON?</vt:lpstr>
      <vt:lpstr>FACTUAL EVIDENCE PREFERRED OVER ECONOMIC THEORY</vt:lpstr>
      <vt:lpstr>Reality more complex</vt:lpstr>
      <vt:lpstr>Burdens of proof</vt:lpstr>
      <vt:lpstr>What are the relevant policy considerations?</vt:lpstr>
      <vt:lpstr>Divergence from eu law?</vt:lpstr>
      <vt:lpstr>First successful claim for compound commercial rate interest in a competition damages case</vt:lpstr>
      <vt:lpstr>Diapositiva 12</vt:lpstr>
      <vt:lpstr>Why london will not lose its status as a leading competition damages forum post–brexit</vt:lpstr>
      <vt:lpstr>Diapositiva 14</vt:lpstr>
      <vt:lpstr>THANK YOU</vt:lpstr>
    </vt:vector>
  </TitlesOfParts>
  <Company>Mishcon De Reya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Application of Private Enforcement in light of the new EU Directive  Presented by Rob Murray, Partner. Head of the Competition Litigation team of Mishcon de Reya LLP, London  Friday 26th May 2017 Capri, Italy</dc:title>
  <dc:creator>%username%</dc:creator>
  <cp:lastModifiedBy>Proprietario</cp:lastModifiedBy>
  <cp:revision>22</cp:revision>
  <cp:lastPrinted>2017-05-16T10:08:15Z</cp:lastPrinted>
  <dcterms:created xsi:type="dcterms:W3CDTF">2017-05-15T14:37:15Z</dcterms:created>
  <dcterms:modified xsi:type="dcterms:W3CDTF">2017-06-05T09:40:59Z</dcterms:modified>
</cp:coreProperties>
</file>