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87" r:id="rId3"/>
  </p:sldMasterIdLst>
  <p:notesMasterIdLst>
    <p:notesMasterId r:id="rId20"/>
  </p:notesMasterIdLst>
  <p:handoutMasterIdLst>
    <p:handoutMasterId r:id="rId21"/>
  </p:handoutMasterIdLst>
  <p:sldIdLst>
    <p:sldId id="280" r:id="rId4"/>
    <p:sldId id="281" r:id="rId5"/>
    <p:sldId id="277" r:id="rId6"/>
    <p:sldId id="267" r:id="rId7"/>
    <p:sldId id="282" r:id="rId8"/>
    <p:sldId id="297" r:id="rId9"/>
    <p:sldId id="299" r:id="rId10"/>
    <p:sldId id="291" r:id="rId11"/>
    <p:sldId id="284" r:id="rId12"/>
    <p:sldId id="285" r:id="rId13"/>
    <p:sldId id="292" r:id="rId14"/>
    <p:sldId id="286" r:id="rId15"/>
    <p:sldId id="300" r:id="rId16"/>
    <p:sldId id="295" r:id="rId17"/>
    <p:sldId id="287" r:id="rId18"/>
    <p:sldId id="296" r:id="rId19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0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0121A4-EF6D-4A0C-A7AC-B55649092061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1641DB-459E-4AC8-A8C0-507C2AEE3B8F}">
      <dgm:prSet phldrT="[Text]" custT="1"/>
      <dgm:spPr>
        <a:noFill/>
        <a:ln>
          <a:solidFill>
            <a:srgbClr val="C00000"/>
          </a:solidFill>
        </a:ln>
      </dgm:spPr>
      <dgm:t>
        <a:bodyPr/>
        <a:lstStyle/>
        <a:p>
          <a:r>
            <a:rPr lang="it-IT" sz="2800" dirty="0" err="1">
              <a:solidFill>
                <a:schemeClr val="bg1"/>
              </a:solidFill>
              <a:latin typeface="HelveticaNeue LT 55 Roman" panose="02000503040000020004" pitchFamily="2" charset="0"/>
            </a:rPr>
            <a:t>Enforcement</a:t>
          </a:r>
          <a:r>
            <a:rPr lang="it-IT" sz="2800" dirty="0">
              <a:solidFill>
                <a:schemeClr val="bg1"/>
              </a:solidFill>
              <a:latin typeface="HelveticaNeue LT 55 Roman" panose="02000503040000020004" pitchFamily="2" charset="0"/>
            </a:rPr>
            <a:t> antitrust a livello mondiale</a:t>
          </a:r>
          <a:endParaRPr lang="en-US" sz="2800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6CBFFACC-A354-4671-8FF5-E9001607CC57}" type="parTrans" cxnId="{FC7BC687-A68A-4DB3-9B68-D77BCBD28CD5}">
      <dgm:prSet/>
      <dgm:spPr/>
      <dgm:t>
        <a:bodyPr/>
        <a:lstStyle/>
        <a:p>
          <a:endParaRPr lang="en-US"/>
        </a:p>
      </dgm:t>
    </dgm:pt>
    <dgm:pt modelId="{10EFC8CE-2EB1-4183-A90D-0A70F9073022}" type="sibTrans" cxnId="{FC7BC687-A68A-4DB3-9B68-D77BCBD28CD5}">
      <dgm:prSet/>
      <dgm:spPr/>
      <dgm:t>
        <a:bodyPr/>
        <a:lstStyle/>
        <a:p>
          <a:endParaRPr lang="en-US"/>
        </a:p>
      </dgm:t>
    </dgm:pt>
    <dgm:pt modelId="{959AC8B2-1E87-475F-9A10-B5779232F34D}">
      <dgm:prSet phldrT="[Text]" custT="1"/>
      <dgm:spPr>
        <a:noFill/>
        <a:ln>
          <a:solidFill>
            <a:srgbClr val="C00000"/>
          </a:solidFill>
        </a:ln>
      </dgm:spPr>
      <dgm:t>
        <a:bodyPr/>
        <a:lstStyle/>
        <a:p>
          <a:r>
            <a:rPr lang="it-IT" sz="1600" b="1" dirty="0">
              <a:solidFill>
                <a:schemeClr val="bg1"/>
              </a:solidFill>
              <a:latin typeface="HelveticaNeue LT 55 Roman" panose="02000503040000020004" pitchFamily="2" charset="0"/>
            </a:rPr>
            <a:t>Difficoltà operative per multinazionali</a:t>
          </a:r>
          <a:endParaRPr lang="en-US" sz="1600" dirty="0">
            <a:solidFill>
              <a:schemeClr val="bg1"/>
            </a:solidFill>
          </a:endParaRPr>
        </a:p>
      </dgm:t>
    </dgm:pt>
    <dgm:pt modelId="{18E746BE-458E-4E28-9F6D-795AB2F19237}" type="parTrans" cxnId="{9754D1C1-F97E-4318-BAB4-A4F1C3601AAD}">
      <dgm:prSet/>
      <dgm:spPr/>
      <dgm:t>
        <a:bodyPr/>
        <a:lstStyle/>
        <a:p>
          <a:endParaRPr lang="en-US"/>
        </a:p>
      </dgm:t>
    </dgm:pt>
    <dgm:pt modelId="{FFA96BB5-AD5D-41F2-ABBE-B6A324E479E0}" type="sibTrans" cxnId="{9754D1C1-F97E-4318-BAB4-A4F1C3601AAD}">
      <dgm:prSet/>
      <dgm:spPr/>
      <dgm:t>
        <a:bodyPr/>
        <a:lstStyle/>
        <a:p>
          <a:endParaRPr lang="en-US"/>
        </a:p>
      </dgm:t>
    </dgm:pt>
    <dgm:pt modelId="{46F41842-2FFB-413A-A2B8-1A2E58D17C3B}">
      <dgm:prSet phldrT="[Text]" custT="1"/>
      <dgm:spPr>
        <a:solidFill>
          <a:schemeClr val="tx1">
            <a:lumMod val="95000"/>
            <a:lumOff val="5000"/>
          </a:schemeClr>
        </a:solidFill>
        <a:ln>
          <a:solidFill>
            <a:srgbClr val="C00000"/>
          </a:solidFill>
        </a:ln>
      </dgm:spPr>
      <dgm:t>
        <a:bodyPr/>
        <a:lstStyle/>
        <a:p>
          <a:r>
            <a:rPr lang="it-IT" sz="1600" dirty="0">
              <a:solidFill>
                <a:schemeClr val="bg1"/>
              </a:solidFill>
              <a:latin typeface="HelveticaNeue LT 55 Roman" panose="02000503040000020004" pitchFamily="2" charset="0"/>
            </a:rPr>
            <a:t>Gestione di una </a:t>
          </a:r>
          <a:r>
            <a:rPr lang="it-IT" sz="1600" b="1" dirty="0">
              <a:solidFill>
                <a:schemeClr val="bg1"/>
              </a:solidFill>
              <a:latin typeface="HelveticaNeue LT 55 Roman" panose="02000503040000020004" pitchFamily="2" charset="0"/>
            </a:rPr>
            <a:t>molteplicità di normative differenti</a:t>
          </a:r>
          <a:endParaRPr lang="en-US" sz="1600" dirty="0">
            <a:solidFill>
              <a:schemeClr val="bg1"/>
            </a:solidFill>
          </a:endParaRPr>
        </a:p>
      </dgm:t>
    </dgm:pt>
    <dgm:pt modelId="{20417C98-96A7-4C4D-82D1-3915692E1849}" type="parTrans" cxnId="{85A39584-AFA1-428B-8144-32C1192B7B02}">
      <dgm:prSet/>
      <dgm:spPr/>
      <dgm:t>
        <a:bodyPr/>
        <a:lstStyle/>
        <a:p>
          <a:endParaRPr lang="en-US"/>
        </a:p>
      </dgm:t>
    </dgm:pt>
    <dgm:pt modelId="{683A23F4-E818-4415-8C82-97CFC62E1A00}" type="sibTrans" cxnId="{85A39584-AFA1-428B-8144-32C1192B7B02}">
      <dgm:prSet/>
      <dgm:spPr/>
      <dgm:t>
        <a:bodyPr/>
        <a:lstStyle/>
        <a:p>
          <a:endParaRPr lang="en-US"/>
        </a:p>
      </dgm:t>
    </dgm:pt>
    <dgm:pt modelId="{B5E34187-1B12-481E-B60F-B8F1EFDC4761}" type="pres">
      <dgm:prSet presAssocID="{0E0121A4-EF6D-4A0C-A7AC-B55649092061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it-IT"/>
        </a:p>
      </dgm:t>
    </dgm:pt>
    <dgm:pt modelId="{88353525-37B7-46C3-B2F0-8503FB9DE445}" type="pres">
      <dgm:prSet presAssocID="{E41641DB-459E-4AC8-A8C0-507C2AEE3B8F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it-IT"/>
        </a:p>
      </dgm:t>
    </dgm:pt>
    <dgm:pt modelId="{6EF9BA34-4F20-4EB5-8191-5383DBDE96EB}" type="pres">
      <dgm:prSet presAssocID="{E41641DB-459E-4AC8-A8C0-507C2AEE3B8F}" presName="Accent1" presStyleLbl="node1" presStyleIdx="0" presStyleCnt="13"/>
      <dgm:spPr>
        <a:solidFill>
          <a:srgbClr val="FFC000"/>
        </a:solidFill>
        <a:ln>
          <a:solidFill>
            <a:srgbClr val="FFC000"/>
          </a:solidFill>
        </a:ln>
      </dgm:spPr>
    </dgm:pt>
    <dgm:pt modelId="{A964AFBE-E82D-44EA-A8D3-CC1E9DF4E29F}" type="pres">
      <dgm:prSet presAssocID="{E41641DB-459E-4AC8-A8C0-507C2AEE3B8F}" presName="Accent2" presStyleLbl="node1" presStyleIdx="1" presStyleCnt="13"/>
      <dgm:spPr>
        <a:solidFill>
          <a:srgbClr val="FFC000"/>
        </a:solidFill>
        <a:ln>
          <a:solidFill>
            <a:srgbClr val="FFC000"/>
          </a:solidFill>
        </a:ln>
      </dgm:spPr>
    </dgm:pt>
    <dgm:pt modelId="{322DD2AC-1832-4E64-8908-2482690E9E2E}" type="pres">
      <dgm:prSet presAssocID="{E41641DB-459E-4AC8-A8C0-507C2AEE3B8F}" presName="Accent3" presStyleLbl="node1" presStyleIdx="2" presStyleCnt="13"/>
      <dgm:spPr>
        <a:solidFill>
          <a:srgbClr val="FFC000"/>
        </a:solidFill>
        <a:ln>
          <a:solidFill>
            <a:srgbClr val="FFC000"/>
          </a:solidFill>
        </a:ln>
      </dgm:spPr>
    </dgm:pt>
    <dgm:pt modelId="{AEEA843A-9507-4A49-A5C2-16952AE909C3}" type="pres">
      <dgm:prSet presAssocID="{E41641DB-459E-4AC8-A8C0-507C2AEE3B8F}" presName="Accent4" presStyleLbl="node1" presStyleIdx="3" presStyleCnt="13" custLinFactNeighborX="-6240" custLinFactNeighborY="-5650"/>
      <dgm:spPr>
        <a:solidFill>
          <a:srgbClr val="FFC000"/>
        </a:solidFill>
        <a:ln>
          <a:solidFill>
            <a:srgbClr val="FFC000"/>
          </a:solidFill>
        </a:ln>
      </dgm:spPr>
    </dgm:pt>
    <dgm:pt modelId="{2D8DE26A-8E04-4770-A05F-BBA93EB4469B}" type="pres">
      <dgm:prSet presAssocID="{E41641DB-459E-4AC8-A8C0-507C2AEE3B8F}" presName="Accent5" presStyleLbl="node1" presStyleIdx="4" presStyleCnt="13"/>
      <dgm:spPr>
        <a:solidFill>
          <a:srgbClr val="FFC000"/>
        </a:solidFill>
        <a:ln>
          <a:solidFill>
            <a:srgbClr val="FFC000"/>
          </a:solidFill>
        </a:ln>
      </dgm:spPr>
    </dgm:pt>
    <dgm:pt modelId="{B76BA701-E7BA-444F-8432-B17D7071FA86}" type="pres">
      <dgm:prSet presAssocID="{E41641DB-459E-4AC8-A8C0-507C2AEE3B8F}" presName="Accent6" presStyleLbl="node1" presStyleIdx="5" presStyleCnt="13"/>
      <dgm:spPr>
        <a:solidFill>
          <a:srgbClr val="FFC000"/>
        </a:solidFill>
        <a:ln>
          <a:solidFill>
            <a:srgbClr val="FFC000"/>
          </a:solidFill>
        </a:ln>
      </dgm:spPr>
    </dgm:pt>
    <dgm:pt modelId="{08C5F17A-980D-40BC-89D6-36541767183A}" type="pres">
      <dgm:prSet presAssocID="{959AC8B2-1E87-475F-9A10-B5779232F34D}" presName="Child1" presStyleLbl="node1" presStyleIdx="6" presStyleCnt="13" custScaleX="127431" custScaleY="119510" custLinFactNeighborX="-45853" custLinFactNeighborY="42842">
        <dgm:presLayoutVars>
          <dgm:chMax val="0"/>
          <dgm:chPref val="0"/>
        </dgm:presLayoutVars>
      </dgm:prSet>
      <dgm:spPr/>
      <dgm:t>
        <a:bodyPr/>
        <a:lstStyle/>
        <a:p>
          <a:endParaRPr lang="it-IT"/>
        </a:p>
      </dgm:t>
    </dgm:pt>
    <dgm:pt modelId="{137B514C-F96C-485F-B0F5-9981B7AB9E72}" type="pres">
      <dgm:prSet presAssocID="{959AC8B2-1E87-475F-9A10-B5779232F34D}" presName="Accent7" presStyleCnt="0"/>
      <dgm:spPr/>
    </dgm:pt>
    <dgm:pt modelId="{2AE885EA-0A23-40B3-ABE9-317FFD2B51FE}" type="pres">
      <dgm:prSet presAssocID="{959AC8B2-1E87-475F-9A10-B5779232F34D}" presName="AccentHold1" presStyleLbl="node1" presStyleIdx="7" presStyleCnt="13" custLinFactNeighborX="746" custLinFactNeighborY="11774"/>
      <dgm:spPr>
        <a:solidFill>
          <a:srgbClr val="FFC000"/>
        </a:solidFill>
        <a:ln>
          <a:solidFill>
            <a:srgbClr val="FFC000"/>
          </a:solidFill>
        </a:ln>
      </dgm:spPr>
    </dgm:pt>
    <dgm:pt modelId="{A4AFC44C-BDC7-47CF-8451-C5D3EA8C67E4}" type="pres">
      <dgm:prSet presAssocID="{959AC8B2-1E87-475F-9A10-B5779232F34D}" presName="Accent8" presStyleCnt="0"/>
      <dgm:spPr/>
    </dgm:pt>
    <dgm:pt modelId="{9F581483-7BD1-4D3C-8CC7-D01EBDCF2EAA}" type="pres">
      <dgm:prSet presAssocID="{959AC8B2-1E87-475F-9A10-B5779232F34D}" presName="AccentHold2" presStyleLbl="node1" presStyleIdx="8" presStyleCnt="13"/>
      <dgm:spPr>
        <a:solidFill>
          <a:srgbClr val="FFC000"/>
        </a:solidFill>
        <a:ln>
          <a:solidFill>
            <a:srgbClr val="FFC000"/>
          </a:solidFill>
        </a:ln>
      </dgm:spPr>
    </dgm:pt>
    <dgm:pt modelId="{69B116EE-275C-4BD7-9071-8C097FB4E91C}" type="pres">
      <dgm:prSet presAssocID="{46F41842-2FFB-413A-A2B8-1A2E58D17C3B}" presName="Child2" presStyleLbl="node1" presStyleIdx="9" presStyleCnt="13" custScaleX="118286" custScaleY="113998" custLinFactNeighborX="-44013" custLinFactNeighborY="-1567">
        <dgm:presLayoutVars>
          <dgm:chMax val="0"/>
          <dgm:chPref val="0"/>
        </dgm:presLayoutVars>
      </dgm:prSet>
      <dgm:spPr/>
      <dgm:t>
        <a:bodyPr/>
        <a:lstStyle/>
        <a:p>
          <a:endParaRPr lang="it-IT"/>
        </a:p>
      </dgm:t>
    </dgm:pt>
    <dgm:pt modelId="{3EB41F81-C1C5-4BB8-9D0C-49D03305C9EB}" type="pres">
      <dgm:prSet presAssocID="{46F41842-2FFB-413A-A2B8-1A2E58D17C3B}" presName="Accent9" presStyleCnt="0"/>
      <dgm:spPr/>
    </dgm:pt>
    <dgm:pt modelId="{9718B31B-51B9-494F-9F13-7DBC9B318307}" type="pres">
      <dgm:prSet presAssocID="{46F41842-2FFB-413A-A2B8-1A2E58D17C3B}" presName="AccentHold1" presStyleLbl="node1" presStyleIdx="10" presStyleCnt="13"/>
      <dgm:spPr>
        <a:solidFill>
          <a:srgbClr val="FFC000"/>
        </a:solidFill>
        <a:ln>
          <a:solidFill>
            <a:srgbClr val="FFC000"/>
          </a:solidFill>
        </a:ln>
      </dgm:spPr>
    </dgm:pt>
    <dgm:pt modelId="{6D57AD4F-8990-489A-A82D-285F26981ADE}" type="pres">
      <dgm:prSet presAssocID="{46F41842-2FFB-413A-A2B8-1A2E58D17C3B}" presName="Accent10" presStyleCnt="0"/>
      <dgm:spPr/>
    </dgm:pt>
    <dgm:pt modelId="{CB42486B-90A4-4427-AB26-0EC3FECDB0B6}" type="pres">
      <dgm:prSet presAssocID="{46F41842-2FFB-413A-A2B8-1A2E58D17C3B}" presName="AccentHold2" presStyleLbl="node1" presStyleIdx="11" presStyleCnt="13"/>
      <dgm:spPr>
        <a:solidFill>
          <a:srgbClr val="FFC000"/>
        </a:solidFill>
        <a:ln>
          <a:solidFill>
            <a:srgbClr val="FFC000"/>
          </a:solidFill>
        </a:ln>
      </dgm:spPr>
    </dgm:pt>
    <dgm:pt modelId="{77C1CE0D-B4FE-4521-941B-ABE94E7CB0D6}" type="pres">
      <dgm:prSet presAssocID="{46F41842-2FFB-413A-A2B8-1A2E58D17C3B}" presName="Accent11" presStyleCnt="0"/>
      <dgm:spPr/>
    </dgm:pt>
    <dgm:pt modelId="{F475AAEE-4A90-4FF7-B7D4-3893DB3A478C}" type="pres">
      <dgm:prSet presAssocID="{46F41842-2FFB-413A-A2B8-1A2E58D17C3B}" presName="AccentHold3" presStyleLbl="node1" presStyleIdx="12" presStyleCnt="13" custLinFactNeighborX="-4055" custLinFactNeighborY="-17133"/>
      <dgm:spPr>
        <a:solidFill>
          <a:srgbClr val="FFC000"/>
        </a:solidFill>
        <a:ln>
          <a:solidFill>
            <a:srgbClr val="FFC000"/>
          </a:solidFill>
        </a:ln>
      </dgm:spPr>
    </dgm:pt>
  </dgm:ptLst>
  <dgm:cxnLst>
    <dgm:cxn modelId="{3C4D4F33-E898-445F-A21C-8DC4133C52C5}" type="presOf" srcId="{46F41842-2FFB-413A-A2B8-1A2E58D17C3B}" destId="{69B116EE-275C-4BD7-9071-8C097FB4E91C}" srcOrd="0" destOrd="0" presId="urn:microsoft.com/office/officeart/2009/3/layout/CircleRelationship"/>
    <dgm:cxn modelId="{85A39584-AFA1-428B-8144-32C1192B7B02}" srcId="{E41641DB-459E-4AC8-A8C0-507C2AEE3B8F}" destId="{46F41842-2FFB-413A-A2B8-1A2E58D17C3B}" srcOrd="1" destOrd="0" parTransId="{20417C98-96A7-4C4D-82D1-3915692E1849}" sibTransId="{683A23F4-E818-4415-8C82-97CFC62E1A00}"/>
    <dgm:cxn modelId="{5F92F3CA-3FA0-4682-9DD4-508342F2CA25}" type="presOf" srcId="{0E0121A4-EF6D-4A0C-A7AC-B55649092061}" destId="{B5E34187-1B12-481E-B60F-B8F1EFDC4761}" srcOrd="0" destOrd="0" presId="urn:microsoft.com/office/officeart/2009/3/layout/CircleRelationship"/>
    <dgm:cxn modelId="{2CECA865-5E74-4F67-BC68-B63EA84706DA}" type="presOf" srcId="{E41641DB-459E-4AC8-A8C0-507C2AEE3B8F}" destId="{88353525-37B7-46C3-B2F0-8503FB9DE445}" srcOrd="0" destOrd="0" presId="urn:microsoft.com/office/officeart/2009/3/layout/CircleRelationship"/>
    <dgm:cxn modelId="{F5F4CF7C-EA0A-46EE-B644-6CF7352061D8}" type="presOf" srcId="{959AC8B2-1E87-475F-9A10-B5779232F34D}" destId="{08C5F17A-980D-40BC-89D6-36541767183A}" srcOrd="0" destOrd="0" presId="urn:microsoft.com/office/officeart/2009/3/layout/CircleRelationship"/>
    <dgm:cxn modelId="{FC7BC687-A68A-4DB3-9B68-D77BCBD28CD5}" srcId="{0E0121A4-EF6D-4A0C-A7AC-B55649092061}" destId="{E41641DB-459E-4AC8-A8C0-507C2AEE3B8F}" srcOrd="0" destOrd="0" parTransId="{6CBFFACC-A354-4671-8FF5-E9001607CC57}" sibTransId="{10EFC8CE-2EB1-4183-A90D-0A70F9073022}"/>
    <dgm:cxn modelId="{9754D1C1-F97E-4318-BAB4-A4F1C3601AAD}" srcId="{E41641DB-459E-4AC8-A8C0-507C2AEE3B8F}" destId="{959AC8B2-1E87-475F-9A10-B5779232F34D}" srcOrd="0" destOrd="0" parTransId="{18E746BE-458E-4E28-9F6D-795AB2F19237}" sibTransId="{FFA96BB5-AD5D-41F2-ABBE-B6A324E479E0}"/>
    <dgm:cxn modelId="{93B90DD7-F605-4CF6-AD3C-0E0D1422F23F}" type="presParOf" srcId="{B5E34187-1B12-481E-B60F-B8F1EFDC4761}" destId="{88353525-37B7-46C3-B2F0-8503FB9DE445}" srcOrd="0" destOrd="0" presId="urn:microsoft.com/office/officeart/2009/3/layout/CircleRelationship"/>
    <dgm:cxn modelId="{A5A5FB2A-8E88-44A8-B05F-168C3319E303}" type="presParOf" srcId="{B5E34187-1B12-481E-B60F-B8F1EFDC4761}" destId="{6EF9BA34-4F20-4EB5-8191-5383DBDE96EB}" srcOrd="1" destOrd="0" presId="urn:microsoft.com/office/officeart/2009/3/layout/CircleRelationship"/>
    <dgm:cxn modelId="{2D2E5B8B-2B98-4914-BE30-E703728BD7E1}" type="presParOf" srcId="{B5E34187-1B12-481E-B60F-B8F1EFDC4761}" destId="{A964AFBE-E82D-44EA-A8D3-CC1E9DF4E29F}" srcOrd="2" destOrd="0" presId="urn:microsoft.com/office/officeart/2009/3/layout/CircleRelationship"/>
    <dgm:cxn modelId="{C410FB5E-770C-4EA3-89D2-80E3B785AC03}" type="presParOf" srcId="{B5E34187-1B12-481E-B60F-B8F1EFDC4761}" destId="{322DD2AC-1832-4E64-8908-2482690E9E2E}" srcOrd="3" destOrd="0" presId="urn:microsoft.com/office/officeart/2009/3/layout/CircleRelationship"/>
    <dgm:cxn modelId="{D17382EF-3081-4913-8AA5-2FE5B66871B8}" type="presParOf" srcId="{B5E34187-1B12-481E-B60F-B8F1EFDC4761}" destId="{AEEA843A-9507-4A49-A5C2-16952AE909C3}" srcOrd="4" destOrd="0" presId="urn:microsoft.com/office/officeart/2009/3/layout/CircleRelationship"/>
    <dgm:cxn modelId="{4612396F-485C-43AA-A1C0-6D09C9839418}" type="presParOf" srcId="{B5E34187-1B12-481E-B60F-B8F1EFDC4761}" destId="{2D8DE26A-8E04-4770-A05F-BBA93EB4469B}" srcOrd="5" destOrd="0" presId="urn:microsoft.com/office/officeart/2009/3/layout/CircleRelationship"/>
    <dgm:cxn modelId="{2F3C1D83-C9FD-49AC-9E2E-E7D1229A8B6E}" type="presParOf" srcId="{B5E34187-1B12-481E-B60F-B8F1EFDC4761}" destId="{B76BA701-E7BA-444F-8432-B17D7071FA86}" srcOrd="6" destOrd="0" presId="urn:microsoft.com/office/officeart/2009/3/layout/CircleRelationship"/>
    <dgm:cxn modelId="{B1008F1E-8AF1-4739-B6C5-DEE11BF5AC4B}" type="presParOf" srcId="{B5E34187-1B12-481E-B60F-B8F1EFDC4761}" destId="{08C5F17A-980D-40BC-89D6-36541767183A}" srcOrd="7" destOrd="0" presId="urn:microsoft.com/office/officeart/2009/3/layout/CircleRelationship"/>
    <dgm:cxn modelId="{4D01E21E-0CD1-428E-BB91-5F1FB7A99079}" type="presParOf" srcId="{B5E34187-1B12-481E-B60F-B8F1EFDC4761}" destId="{137B514C-F96C-485F-B0F5-9981B7AB9E72}" srcOrd="8" destOrd="0" presId="urn:microsoft.com/office/officeart/2009/3/layout/CircleRelationship"/>
    <dgm:cxn modelId="{53DEA749-8404-4976-89D3-F647D64ED537}" type="presParOf" srcId="{137B514C-F96C-485F-B0F5-9981B7AB9E72}" destId="{2AE885EA-0A23-40B3-ABE9-317FFD2B51FE}" srcOrd="0" destOrd="0" presId="urn:microsoft.com/office/officeart/2009/3/layout/CircleRelationship"/>
    <dgm:cxn modelId="{BC9750C1-415D-438C-89C0-F9A4B4627910}" type="presParOf" srcId="{B5E34187-1B12-481E-B60F-B8F1EFDC4761}" destId="{A4AFC44C-BDC7-47CF-8451-C5D3EA8C67E4}" srcOrd="9" destOrd="0" presId="urn:microsoft.com/office/officeart/2009/3/layout/CircleRelationship"/>
    <dgm:cxn modelId="{B7985D98-3266-4A52-81C0-9C49000792A4}" type="presParOf" srcId="{A4AFC44C-BDC7-47CF-8451-C5D3EA8C67E4}" destId="{9F581483-7BD1-4D3C-8CC7-D01EBDCF2EAA}" srcOrd="0" destOrd="0" presId="urn:microsoft.com/office/officeart/2009/3/layout/CircleRelationship"/>
    <dgm:cxn modelId="{C0EF3328-A0FD-4B6D-AF69-51EA5A807204}" type="presParOf" srcId="{B5E34187-1B12-481E-B60F-B8F1EFDC4761}" destId="{69B116EE-275C-4BD7-9071-8C097FB4E91C}" srcOrd="10" destOrd="0" presId="urn:microsoft.com/office/officeart/2009/3/layout/CircleRelationship"/>
    <dgm:cxn modelId="{DE6F663F-EA18-44AE-A57F-8F750B5BEEEA}" type="presParOf" srcId="{B5E34187-1B12-481E-B60F-B8F1EFDC4761}" destId="{3EB41F81-C1C5-4BB8-9D0C-49D03305C9EB}" srcOrd="11" destOrd="0" presId="urn:microsoft.com/office/officeart/2009/3/layout/CircleRelationship"/>
    <dgm:cxn modelId="{D3B6F27C-21F1-4393-9091-31DA1EDA7FB6}" type="presParOf" srcId="{3EB41F81-C1C5-4BB8-9D0C-49D03305C9EB}" destId="{9718B31B-51B9-494F-9F13-7DBC9B318307}" srcOrd="0" destOrd="0" presId="urn:microsoft.com/office/officeart/2009/3/layout/CircleRelationship"/>
    <dgm:cxn modelId="{148D66CA-EA62-41FF-932F-D5B6B32913C5}" type="presParOf" srcId="{B5E34187-1B12-481E-B60F-B8F1EFDC4761}" destId="{6D57AD4F-8990-489A-A82D-285F26981ADE}" srcOrd="12" destOrd="0" presId="urn:microsoft.com/office/officeart/2009/3/layout/CircleRelationship"/>
    <dgm:cxn modelId="{AD4ECA53-49A2-4E63-AEF4-EFDF95111C21}" type="presParOf" srcId="{6D57AD4F-8990-489A-A82D-285F26981ADE}" destId="{CB42486B-90A4-4427-AB26-0EC3FECDB0B6}" srcOrd="0" destOrd="0" presId="urn:microsoft.com/office/officeart/2009/3/layout/CircleRelationship"/>
    <dgm:cxn modelId="{30422CF2-7B45-4594-A6CB-15CEC45F2C9D}" type="presParOf" srcId="{B5E34187-1B12-481E-B60F-B8F1EFDC4761}" destId="{77C1CE0D-B4FE-4521-941B-ABE94E7CB0D6}" srcOrd="13" destOrd="0" presId="urn:microsoft.com/office/officeart/2009/3/layout/CircleRelationship"/>
    <dgm:cxn modelId="{147D30AE-0B0B-4E61-BD80-2E7041312B04}" type="presParOf" srcId="{77C1CE0D-B4FE-4521-941B-ABE94E7CB0D6}" destId="{F475AAEE-4A90-4FF7-B7D4-3893DB3A478C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B7973D0-29F9-47E3-9D44-991DE309E127}" type="doc">
      <dgm:prSet loTypeId="urn:microsoft.com/office/officeart/2005/8/layout/b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0A42D0-7879-41F3-B580-35943BD1ECF3}">
      <dgm:prSet phldrT="[Text]"/>
      <dgm:spPr>
        <a:noFill/>
        <a:ln>
          <a:solidFill>
            <a:srgbClr val="FFC000"/>
          </a:solidFill>
        </a:ln>
      </dgm:spPr>
      <dgm:t>
        <a:bodyPr/>
        <a:lstStyle/>
        <a:p>
          <a:r>
            <a:rPr lang="it-IT" dirty="0">
              <a:latin typeface="HelveticaNeue LT 55 Roman" panose="02000503040000020004" pitchFamily="2" charset="0"/>
            </a:rPr>
            <a:t>COERENZA NORMATIVA</a:t>
          </a:r>
          <a:endParaRPr lang="en-US" dirty="0">
            <a:latin typeface="HelveticaNeue LT 55 Roman" panose="02000503040000020004" pitchFamily="2" charset="0"/>
          </a:endParaRPr>
        </a:p>
      </dgm:t>
    </dgm:pt>
    <dgm:pt modelId="{6C71A231-A8EB-4066-8CCE-40BEB0857478}" type="parTrans" cxnId="{9BA613D6-7D8D-478C-8544-F62ADDA7DE28}">
      <dgm:prSet/>
      <dgm:spPr/>
      <dgm:t>
        <a:bodyPr/>
        <a:lstStyle/>
        <a:p>
          <a:endParaRPr lang="en-US"/>
        </a:p>
      </dgm:t>
    </dgm:pt>
    <dgm:pt modelId="{A1FC0EA5-AE9E-4139-8BCD-A7F389104845}" type="sibTrans" cxnId="{9BA613D6-7D8D-478C-8544-F62ADDA7DE28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718D8AB8-3EBE-41B0-8396-5AE06F620A4B}">
      <dgm:prSet phldrT="[Text]"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r>
            <a:rPr lang="it-IT" dirty="0"/>
            <a:t> </a:t>
          </a:r>
          <a:endParaRPr lang="en-US" dirty="0"/>
        </a:p>
      </dgm:t>
    </dgm:pt>
    <dgm:pt modelId="{B9B684C2-C56B-4E78-BF46-8C360597E9CB}" type="parTrans" cxnId="{FE663940-CB33-4159-B731-83EF6B0CE5F2}">
      <dgm:prSet/>
      <dgm:spPr/>
      <dgm:t>
        <a:bodyPr/>
        <a:lstStyle/>
        <a:p>
          <a:endParaRPr lang="en-US"/>
        </a:p>
      </dgm:t>
    </dgm:pt>
    <dgm:pt modelId="{FF2469DD-4451-45F4-87CE-CE597D3AFFF4}" type="sibTrans" cxnId="{FE663940-CB33-4159-B731-83EF6B0CE5F2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C70C4D85-A9CE-473C-B573-D50852E62936}">
      <dgm:prSet phldrT="[Text]" custT="1"/>
      <dgm:spPr>
        <a:noFill/>
        <a:ln>
          <a:solidFill>
            <a:srgbClr val="FFC000"/>
          </a:solidFill>
        </a:ln>
      </dgm:spPr>
      <dgm:t>
        <a:bodyPr/>
        <a:lstStyle/>
        <a:p>
          <a:r>
            <a:rPr lang="it-IT" sz="1400" dirty="0">
              <a:latin typeface="HelveticaNeue LT 55 Roman" panose="02000503040000020004" pitchFamily="2" charset="0"/>
            </a:rPr>
            <a:t>COORDINAMENTO TEMPISTICHE</a:t>
          </a:r>
          <a:endParaRPr lang="en-US" sz="1400" dirty="0">
            <a:latin typeface="HelveticaNeue LT 55 Roman" panose="02000503040000020004" pitchFamily="2" charset="0"/>
          </a:endParaRPr>
        </a:p>
      </dgm:t>
    </dgm:pt>
    <dgm:pt modelId="{D6F46960-3C39-41BF-90EA-DF697E6D157B}" type="parTrans" cxnId="{98E4F1E4-0DD3-4B84-AA4C-C338FB6BD230}">
      <dgm:prSet/>
      <dgm:spPr/>
      <dgm:t>
        <a:bodyPr/>
        <a:lstStyle/>
        <a:p>
          <a:endParaRPr lang="en-US"/>
        </a:p>
      </dgm:t>
    </dgm:pt>
    <dgm:pt modelId="{2635A52C-A9E3-4D7D-9343-13197AE1CE80}" type="sibTrans" cxnId="{98E4F1E4-0DD3-4B84-AA4C-C338FB6BD230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5D8B34F6-AD25-4F53-8390-28B11750ECBF}">
      <dgm:prSet phldrT="[Text]"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r>
            <a:rPr lang="it-IT" dirty="0"/>
            <a:t> </a:t>
          </a:r>
          <a:endParaRPr lang="en-US" dirty="0"/>
        </a:p>
      </dgm:t>
    </dgm:pt>
    <dgm:pt modelId="{3C71D8B7-5926-4C49-89FA-B80C37E3FB07}" type="parTrans" cxnId="{BB419D01-8123-413B-A3DD-F22B26F39513}">
      <dgm:prSet/>
      <dgm:spPr/>
      <dgm:t>
        <a:bodyPr/>
        <a:lstStyle/>
        <a:p>
          <a:endParaRPr lang="en-US"/>
        </a:p>
      </dgm:t>
    </dgm:pt>
    <dgm:pt modelId="{DCF3173E-EDD3-4A22-A00C-C4E1DF1BD52C}" type="sibTrans" cxnId="{BB419D01-8123-413B-A3DD-F22B26F39513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F8F7736F-B1EF-43B7-8A8F-EEB7F302BF24}">
      <dgm:prSet phldrT="[Text]" custT="1"/>
      <dgm:spPr>
        <a:noFill/>
        <a:ln>
          <a:solidFill>
            <a:srgbClr val="FFC000"/>
          </a:solidFill>
        </a:ln>
      </dgm:spPr>
      <dgm:t>
        <a:bodyPr/>
        <a:lstStyle/>
        <a:p>
          <a:r>
            <a:rPr lang="it-IT" sz="1400" dirty="0">
              <a:latin typeface="HelveticaNeue LT 55 Roman" panose="02000503040000020004" pitchFamily="2" charset="0"/>
            </a:rPr>
            <a:t>APPLICAZIONE RIDUZIONE DELLA  SANZIONE</a:t>
          </a:r>
          <a:endParaRPr lang="en-US" sz="1400" dirty="0">
            <a:latin typeface="HelveticaNeue LT 55 Roman" panose="02000503040000020004" pitchFamily="2" charset="0"/>
          </a:endParaRPr>
        </a:p>
      </dgm:t>
    </dgm:pt>
    <dgm:pt modelId="{844C4E7E-2579-4E62-A25D-14292CC3DA51}" type="parTrans" cxnId="{08267061-51B9-4589-B863-1CBF31AA0E70}">
      <dgm:prSet/>
      <dgm:spPr/>
      <dgm:t>
        <a:bodyPr/>
        <a:lstStyle/>
        <a:p>
          <a:endParaRPr lang="en-US"/>
        </a:p>
      </dgm:t>
    </dgm:pt>
    <dgm:pt modelId="{FAA43093-B135-4671-96A1-BD07900AB17A}" type="sibTrans" cxnId="{08267061-51B9-4589-B863-1CBF31AA0E70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D9E106E7-A898-451F-9894-45457862E983}">
      <dgm:prSet phldrT="[Text]"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r>
            <a:rPr lang="it-IT" dirty="0"/>
            <a:t> </a:t>
          </a:r>
          <a:endParaRPr lang="en-US" dirty="0"/>
        </a:p>
      </dgm:t>
    </dgm:pt>
    <dgm:pt modelId="{05957EDE-0796-4B95-8BF8-AEB0DC6F8C41}" type="parTrans" cxnId="{F077769C-61E2-4E2C-8861-D942E7458E42}">
      <dgm:prSet/>
      <dgm:spPr/>
      <dgm:t>
        <a:bodyPr/>
        <a:lstStyle/>
        <a:p>
          <a:endParaRPr lang="en-US"/>
        </a:p>
      </dgm:t>
    </dgm:pt>
    <dgm:pt modelId="{07DE8BBA-B19F-4FE5-837A-8F61F26DAE49}" type="sibTrans" cxnId="{F077769C-61E2-4E2C-8861-D942E7458E42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08BC9F86-A86C-4A24-B8FC-97B32FC17F13}">
      <dgm:prSet phldrT="[Text]"/>
      <dgm:spPr>
        <a:noFill/>
        <a:ln>
          <a:solidFill>
            <a:srgbClr val="FFC000"/>
          </a:solidFill>
        </a:ln>
      </dgm:spPr>
      <dgm:t>
        <a:bodyPr/>
        <a:lstStyle/>
        <a:p>
          <a:r>
            <a:rPr lang="it-IT" dirty="0">
              <a:latin typeface="HelveticaNeue LT 55 Roman" panose="02000503040000020004" pitchFamily="2" charset="0"/>
            </a:rPr>
            <a:t>EFFICACE </a:t>
          </a:r>
          <a:r>
            <a:rPr lang="it-IT" i="1" dirty="0">
              <a:latin typeface="HelveticaNeue LT 55 Roman" panose="02000503040000020004" pitchFamily="2" charset="0"/>
            </a:rPr>
            <a:t>DIGITAL SINGLE MARKET STRATEGY</a:t>
          </a:r>
          <a:endParaRPr lang="en-US" i="1" dirty="0">
            <a:latin typeface="HelveticaNeue LT 55 Roman" panose="02000503040000020004" pitchFamily="2" charset="0"/>
          </a:endParaRPr>
        </a:p>
      </dgm:t>
    </dgm:pt>
    <dgm:pt modelId="{1FA8FF94-FD52-4356-9664-B99E54BBDFB4}" type="parTrans" cxnId="{A0129EB2-6A80-436F-9ED6-64D47E17C227}">
      <dgm:prSet/>
      <dgm:spPr/>
      <dgm:t>
        <a:bodyPr/>
        <a:lstStyle/>
        <a:p>
          <a:endParaRPr lang="en-US"/>
        </a:p>
      </dgm:t>
    </dgm:pt>
    <dgm:pt modelId="{BE966ADC-51EE-4F61-8EB4-17B22623DC50}" type="sibTrans" cxnId="{A0129EB2-6A80-436F-9ED6-64D47E17C227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7097141B-8E4F-40AA-8E98-DA2CAEAF1BFF}">
      <dgm:prSet phldrT="[Text]"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r>
            <a:rPr lang="it-IT" dirty="0"/>
            <a:t> </a:t>
          </a:r>
          <a:endParaRPr lang="en-US" dirty="0"/>
        </a:p>
      </dgm:t>
    </dgm:pt>
    <dgm:pt modelId="{C38E6DD6-92F2-4EFD-921E-313CE61A5620}" type="parTrans" cxnId="{C396EFE4-2BBA-409B-AA9E-DB1D5D117894}">
      <dgm:prSet/>
      <dgm:spPr/>
      <dgm:t>
        <a:bodyPr/>
        <a:lstStyle/>
        <a:p>
          <a:endParaRPr lang="en-US"/>
        </a:p>
      </dgm:t>
    </dgm:pt>
    <dgm:pt modelId="{BD8E5A1A-2616-483A-879E-0508F19D93DF}" type="sibTrans" cxnId="{C396EFE4-2BBA-409B-AA9E-DB1D5D117894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A0E85A0A-57EB-450E-8A26-3F2123045228}">
      <dgm:prSet phldrT="[Text]"/>
      <dgm:spPr>
        <a:noFill/>
        <a:ln>
          <a:solidFill>
            <a:srgbClr val="FFC000"/>
          </a:solidFill>
        </a:ln>
      </dgm:spPr>
      <dgm:t>
        <a:bodyPr/>
        <a:lstStyle/>
        <a:p>
          <a:r>
            <a:rPr lang="it-IT" dirty="0">
              <a:latin typeface="HelveticaNeue LT 55 Roman" panose="02000503040000020004" pitchFamily="2" charset="0"/>
            </a:rPr>
            <a:t>EFFETTIVA VALUTAZIONE </a:t>
          </a:r>
          <a:r>
            <a:rPr lang="it-IT" b="1" dirty="0">
              <a:latin typeface="HelveticaNeue LT 55 Roman" panose="02000503040000020004" pitchFamily="2" charset="0"/>
            </a:rPr>
            <a:t>«</a:t>
          </a:r>
          <a:r>
            <a:rPr lang="it-IT" dirty="0">
              <a:latin typeface="HelveticaNeue LT 55 Roman" panose="02000503040000020004" pitchFamily="2" charset="0"/>
            </a:rPr>
            <a:t>AUTONOMIA</a:t>
          </a:r>
          <a:r>
            <a:rPr lang="it-IT" b="1" dirty="0">
              <a:latin typeface="HelveticaNeue LT 55 Roman" panose="02000503040000020004" pitchFamily="2" charset="0"/>
            </a:rPr>
            <a:t>»</a:t>
          </a:r>
          <a:r>
            <a:rPr lang="it-IT" dirty="0">
              <a:latin typeface="HelveticaNeue LT 55 Roman" panose="02000503040000020004" pitchFamily="2" charset="0"/>
            </a:rPr>
            <a:t> SUL MERCATO</a:t>
          </a:r>
          <a:endParaRPr lang="en-US" dirty="0">
            <a:latin typeface="HelveticaNeue LT 55 Roman" panose="02000503040000020004" pitchFamily="2" charset="0"/>
          </a:endParaRPr>
        </a:p>
      </dgm:t>
    </dgm:pt>
    <dgm:pt modelId="{8D3AA31E-0FD0-4049-8BD0-3F9E5672EC19}" type="parTrans" cxnId="{C2DBA336-3D52-4B49-B2F4-31FAF96E5790}">
      <dgm:prSet/>
      <dgm:spPr/>
      <dgm:t>
        <a:bodyPr/>
        <a:lstStyle/>
        <a:p>
          <a:endParaRPr lang="en-US"/>
        </a:p>
      </dgm:t>
    </dgm:pt>
    <dgm:pt modelId="{CD7839EE-1F53-469C-9EDC-CCAB5DFDD040}" type="sibTrans" cxnId="{C2DBA336-3D52-4B49-B2F4-31FAF96E5790}">
      <dgm:prSet/>
      <dgm:spPr/>
      <dgm:t>
        <a:bodyPr/>
        <a:lstStyle/>
        <a:p>
          <a:endParaRPr lang="en-US"/>
        </a:p>
      </dgm:t>
    </dgm:pt>
    <dgm:pt modelId="{EAD9F29E-0ED4-47FD-9DC9-5805BBB07B01}" type="pres">
      <dgm:prSet presAssocID="{6B7973D0-29F9-47E3-9D44-991DE309E127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it-IT"/>
        </a:p>
      </dgm:t>
    </dgm:pt>
    <dgm:pt modelId="{5228681D-D09C-49DB-A2A5-C23002AE9F7C}" type="pres">
      <dgm:prSet presAssocID="{C30A42D0-7879-41F3-B580-35943BD1ECF3}" presName="firstNode" presStyleLbl="node1" presStyleIdx="0" presStyleCnt="9" custScaleX="11415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03C3C14-A22E-4176-89C0-C1D744049C1C}" type="pres">
      <dgm:prSet presAssocID="{A1FC0EA5-AE9E-4139-8BCD-A7F389104845}" presName="sibTrans" presStyleLbl="sibTrans2D1" presStyleIdx="0" presStyleCnt="8"/>
      <dgm:spPr/>
      <dgm:t>
        <a:bodyPr/>
        <a:lstStyle/>
        <a:p>
          <a:endParaRPr lang="it-IT"/>
        </a:p>
      </dgm:t>
    </dgm:pt>
    <dgm:pt modelId="{ECA27812-FDF7-446D-A113-201FDE5F16C9}" type="pres">
      <dgm:prSet presAssocID="{718D8AB8-3EBE-41B0-8396-5AE06F620A4B}" presName="middleNode" presStyleCnt="0"/>
      <dgm:spPr/>
    </dgm:pt>
    <dgm:pt modelId="{998142D5-F427-4C76-88D5-DC9331C09697}" type="pres">
      <dgm:prSet presAssocID="{718D8AB8-3EBE-41B0-8396-5AE06F620A4B}" presName="padding" presStyleLbl="node1" presStyleIdx="0" presStyleCnt="9"/>
      <dgm:spPr/>
    </dgm:pt>
    <dgm:pt modelId="{7CCDB938-FC36-4E9D-A93A-A7ABF2D94CF2}" type="pres">
      <dgm:prSet presAssocID="{718D8AB8-3EBE-41B0-8396-5AE06F620A4B}" presName="shap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AA7B0B2-7AB5-425F-BEC0-CB041806C6E4}" type="pres">
      <dgm:prSet presAssocID="{FF2469DD-4451-45F4-87CE-CE597D3AFFF4}" presName="sibTrans" presStyleLbl="sibTrans2D1" presStyleIdx="1" presStyleCnt="8"/>
      <dgm:spPr/>
      <dgm:t>
        <a:bodyPr/>
        <a:lstStyle/>
        <a:p>
          <a:endParaRPr lang="it-IT"/>
        </a:p>
      </dgm:t>
    </dgm:pt>
    <dgm:pt modelId="{F01B373A-095E-4D8E-8A13-0CD5C21B16E4}" type="pres">
      <dgm:prSet presAssocID="{C70C4D85-A9CE-473C-B573-D50852E62936}" presName="middleNode" presStyleCnt="0"/>
      <dgm:spPr/>
    </dgm:pt>
    <dgm:pt modelId="{BDE41886-1FD3-457F-980D-E2C81111B44A}" type="pres">
      <dgm:prSet presAssocID="{C70C4D85-A9CE-473C-B573-D50852E62936}" presName="padding" presStyleLbl="node1" presStyleIdx="1" presStyleCnt="9"/>
      <dgm:spPr/>
    </dgm:pt>
    <dgm:pt modelId="{C7E18CD5-9A7F-432A-A8AF-2568A2E98D12}" type="pres">
      <dgm:prSet presAssocID="{C70C4D85-A9CE-473C-B573-D50852E62936}" presName="shape" presStyleLbl="node1" presStyleIdx="2" presStyleCnt="9" custScaleX="211617" custScaleY="14380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D2DA339-9DE0-4485-AF9E-FD9B63888A00}" type="pres">
      <dgm:prSet presAssocID="{2635A52C-A9E3-4D7D-9343-13197AE1CE80}" presName="sibTrans" presStyleLbl="sibTrans2D1" presStyleIdx="2" presStyleCnt="8"/>
      <dgm:spPr/>
      <dgm:t>
        <a:bodyPr/>
        <a:lstStyle/>
        <a:p>
          <a:endParaRPr lang="it-IT"/>
        </a:p>
      </dgm:t>
    </dgm:pt>
    <dgm:pt modelId="{321B7FF1-B773-48D3-A268-322E3247DEC3}" type="pres">
      <dgm:prSet presAssocID="{5D8B34F6-AD25-4F53-8390-28B11750ECBF}" presName="middleNode" presStyleCnt="0"/>
      <dgm:spPr/>
    </dgm:pt>
    <dgm:pt modelId="{45CE131E-5F4F-4295-9593-6AB2F48C33D8}" type="pres">
      <dgm:prSet presAssocID="{5D8B34F6-AD25-4F53-8390-28B11750ECBF}" presName="padding" presStyleLbl="node1" presStyleIdx="2" presStyleCnt="9"/>
      <dgm:spPr/>
    </dgm:pt>
    <dgm:pt modelId="{88E3E589-54EC-4799-AD7A-8C93068E5512}" type="pres">
      <dgm:prSet presAssocID="{5D8B34F6-AD25-4F53-8390-28B11750ECBF}" presName="shap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E6658E5-C501-4BDE-8A7A-7E8EFF49FC6F}" type="pres">
      <dgm:prSet presAssocID="{DCF3173E-EDD3-4A22-A00C-C4E1DF1BD52C}" presName="sibTrans" presStyleLbl="sibTrans2D1" presStyleIdx="3" presStyleCnt="8"/>
      <dgm:spPr/>
      <dgm:t>
        <a:bodyPr/>
        <a:lstStyle/>
        <a:p>
          <a:endParaRPr lang="it-IT"/>
        </a:p>
      </dgm:t>
    </dgm:pt>
    <dgm:pt modelId="{9DCDD6F3-F7EE-4666-A045-080AC8112B83}" type="pres">
      <dgm:prSet presAssocID="{F8F7736F-B1EF-43B7-8A8F-EEB7F302BF24}" presName="middleNode" presStyleCnt="0"/>
      <dgm:spPr/>
    </dgm:pt>
    <dgm:pt modelId="{B3939830-089B-4601-AAC5-51413C533313}" type="pres">
      <dgm:prSet presAssocID="{F8F7736F-B1EF-43B7-8A8F-EEB7F302BF24}" presName="padding" presStyleLbl="node1" presStyleIdx="3" presStyleCnt="9"/>
      <dgm:spPr/>
    </dgm:pt>
    <dgm:pt modelId="{FB274516-CDAA-4673-BDB9-4EE61419EF79}" type="pres">
      <dgm:prSet presAssocID="{F8F7736F-B1EF-43B7-8A8F-EEB7F302BF24}" presName="shape" presStyleLbl="node1" presStyleIdx="4" presStyleCnt="9" custScaleX="168446" custScaleY="11108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52256DF-A9F7-495F-ACE6-81B2D243786E}" type="pres">
      <dgm:prSet presAssocID="{FAA43093-B135-4671-96A1-BD07900AB17A}" presName="sibTrans" presStyleLbl="sibTrans2D1" presStyleIdx="4" presStyleCnt="8"/>
      <dgm:spPr/>
      <dgm:t>
        <a:bodyPr/>
        <a:lstStyle/>
        <a:p>
          <a:endParaRPr lang="it-IT"/>
        </a:p>
      </dgm:t>
    </dgm:pt>
    <dgm:pt modelId="{84642181-CF71-46F1-AF34-6F7DD38394B6}" type="pres">
      <dgm:prSet presAssocID="{D9E106E7-A898-451F-9894-45457862E983}" presName="middleNode" presStyleCnt="0"/>
      <dgm:spPr/>
    </dgm:pt>
    <dgm:pt modelId="{DFCA4754-229A-4A86-8A0A-A3D372C54E75}" type="pres">
      <dgm:prSet presAssocID="{D9E106E7-A898-451F-9894-45457862E983}" presName="padding" presStyleLbl="node1" presStyleIdx="4" presStyleCnt="9"/>
      <dgm:spPr/>
    </dgm:pt>
    <dgm:pt modelId="{E529E42B-A2F1-4ADC-863B-2F519E5BA6CE}" type="pres">
      <dgm:prSet presAssocID="{D9E106E7-A898-451F-9894-45457862E983}" presName="shap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300AA80-8A6D-4B6A-9801-0D9D4E2D2895}" type="pres">
      <dgm:prSet presAssocID="{07DE8BBA-B19F-4FE5-837A-8F61F26DAE49}" presName="sibTrans" presStyleLbl="sibTrans2D1" presStyleIdx="5" presStyleCnt="8"/>
      <dgm:spPr/>
      <dgm:t>
        <a:bodyPr/>
        <a:lstStyle/>
        <a:p>
          <a:endParaRPr lang="it-IT"/>
        </a:p>
      </dgm:t>
    </dgm:pt>
    <dgm:pt modelId="{25395975-31E7-47F5-88D8-19F1B666B107}" type="pres">
      <dgm:prSet presAssocID="{08BC9F86-A86C-4A24-B8FC-97B32FC17F13}" presName="middleNode" presStyleCnt="0"/>
      <dgm:spPr/>
    </dgm:pt>
    <dgm:pt modelId="{391C6C80-36BD-49D1-9273-F0222F92DD9C}" type="pres">
      <dgm:prSet presAssocID="{08BC9F86-A86C-4A24-B8FC-97B32FC17F13}" presName="padding" presStyleLbl="node1" presStyleIdx="5" presStyleCnt="9"/>
      <dgm:spPr/>
    </dgm:pt>
    <dgm:pt modelId="{31DBEEE7-99C4-42D6-A57E-F0B51441E7D9}" type="pres">
      <dgm:prSet presAssocID="{08BC9F86-A86C-4A24-B8FC-97B32FC17F13}" presName="shape" presStyleLbl="node1" presStyleIdx="6" presStyleCnt="9" custScaleX="163983" custScaleY="13682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99EE849-5999-4592-A6E2-11B7C61915BC}" type="pres">
      <dgm:prSet presAssocID="{BE966ADC-51EE-4F61-8EB4-17B22623DC50}" presName="sibTrans" presStyleLbl="sibTrans2D1" presStyleIdx="6" presStyleCnt="8"/>
      <dgm:spPr/>
      <dgm:t>
        <a:bodyPr/>
        <a:lstStyle/>
        <a:p>
          <a:endParaRPr lang="it-IT"/>
        </a:p>
      </dgm:t>
    </dgm:pt>
    <dgm:pt modelId="{F21EA13E-E629-4F8A-B563-268DB6894CB4}" type="pres">
      <dgm:prSet presAssocID="{7097141B-8E4F-40AA-8E98-DA2CAEAF1BFF}" presName="middleNode" presStyleCnt="0"/>
      <dgm:spPr/>
    </dgm:pt>
    <dgm:pt modelId="{A1A8EA93-44F7-4D2B-B744-6CE537338FCE}" type="pres">
      <dgm:prSet presAssocID="{7097141B-8E4F-40AA-8E98-DA2CAEAF1BFF}" presName="padding" presStyleLbl="node1" presStyleIdx="6" presStyleCnt="9"/>
      <dgm:spPr/>
    </dgm:pt>
    <dgm:pt modelId="{2D8E0EF6-210F-479F-8EAF-211F20391C38}" type="pres">
      <dgm:prSet presAssocID="{7097141B-8E4F-40AA-8E98-DA2CAEAF1BFF}" presName="shap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65048A4-E996-44D5-88AF-7AA2FEB849B5}" type="pres">
      <dgm:prSet presAssocID="{BD8E5A1A-2616-483A-879E-0508F19D93DF}" presName="sibTrans" presStyleLbl="sibTrans2D1" presStyleIdx="7" presStyleCnt="8"/>
      <dgm:spPr/>
      <dgm:t>
        <a:bodyPr/>
        <a:lstStyle/>
        <a:p>
          <a:endParaRPr lang="it-IT"/>
        </a:p>
      </dgm:t>
    </dgm:pt>
    <dgm:pt modelId="{611E5EEA-9F7A-4858-B0EC-B2608AB8E525}" type="pres">
      <dgm:prSet presAssocID="{A0E85A0A-57EB-450E-8A26-3F2123045228}" presName="lastNode" presStyleLbl="node1" presStyleIdx="8" presStyleCnt="9" custScaleX="13468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2DBA336-3D52-4B49-B2F4-31FAF96E5790}" srcId="{6B7973D0-29F9-47E3-9D44-991DE309E127}" destId="{A0E85A0A-57EB-450E-8A26-3F2123045228}" srcOrd="8" destOrd="0" parTransId="{8D3AA31E-0FD0-4049-8BD0-3F9E5672EC19}" sibTransId="{CD7839EE-1F53-469C-9EDC-CCAB5DFDD040}"/>
    <dgm:cxn modelId="{D0C21FAD-935D-4503-B332-945B06912C27}" type="presOf" srcId="{2635A52C-A9E3-4D7D-9343-13197AE1CE80}" destId="{DD2DA339-9DE0-4485-AF9E-FD9B63888A00}" srcOrd="0" destOrd="0" presId="urn:microsoft.com/office/officeart/2005/8/layout/bProcess2"/>
    <dgm:cxn modelId="{4012A49B-31A8-4EAD-AD36-C88A19BB9E5E}" type="presOf" srcId="{718D8AB8-3EBE-41B0-8396-5AE06F620A4B}" destId="{7CCDB938-FC36-4E9D-A93A-A7ABF2D94CF2}" srcOrd="0" destOrd="0" presId="urn:microsoft.com/office/officeart/2005/8/layout/bProcess2"/>
    <dgm:cxn modelId="{F1C986F7-8A3E-4B7C-B9C4-B512736453A1}" type="presOf" srcId="{7097141B-8E4F-40AA-8E98-DA2CAEAF1BFF}" destId="{2D8E0EF6-210F-479F-8EAF-211F20391C38}" srcOrd="0" destOrd="0" presId="urn:microsoft.com/office/officeart/2005/8/layout/bProcess2"/>
    <dgm:cxn modelId="{63B4F66C-AE0D-4F34-A1FC-C95DB6874168}" type="presOf" srcId="{FF2469DD-4451-45F4-87CE-CE597D3AFFF4}" destId="{0AA7B0B2-7AB5-425F-BEC0-CB041806C6E4}" srcOrd="0" destOrd="0" presId="urn:microsoft.com/office/officeart/2005/8/layout/bProcess2"/>
    <dgm:cxn modelId="{EBB92580-FA8E-4901-90A7-C745F0EB0EA2}" type="presOf" srcId="{5D8B34F6-AD25-4F53-8390-28B11750ECBF}" destId="{88E3E589-54EC-4799-AD7A-8C93068E5512}" srcOrd="0" destOrd="0" presId="urn:microsoft.com/office/officeart/2005/8/layout/bProcess2"/>
    <dgm:cxn modelId="{7D019D47-7834-41AA-8E7D-1E3E305A5A9F}" type="presOf" srcId="{DCF3173E-EDD3-4A22-A00C-C4E1DF1BD52C}" destId="{CE6658E5-C501-4BDE-8A7A-7E8EFF49FC6F}" srcOrd="0" destOrd="0" presId="urn:microsoft.com/office/officeart/2005/8/layout/bProcess2"/>
    <dgm:cxn modelId="{49443754-F086-401E-9C63-82D890A4FE80}" type="presOf" srcId="{A0E85A0A-57EB-450E-8A26-3F2123045228}" destId="{611E5EEA-9F7A-4858-B0EC-B2608AB8E525}" srcOrd="0" destOrd="0" presId="urn:microsoft.com/office/officeart/2005/8/layout/bProcess2"/>
    <dgm:cxn modelId="{81FC1460-4B6F-4AF4-B132-1B60F7C3CDE9}" type="presOf" srcId="{08BC9F86-A86C-4A24-B8FC-97B32FC17F13}" destId="{31DBEEE7-99C4-42D6-A57E-F0B51441E7D9}" srcOrd="0" destOrd="0" presId="urn:microsoft.com/office/officeart/2005/8/layout/bProcess2"/>
    <dgm:cxn modelId="{607F893D-2794-4E7F-9D24-548711DCF0C4}" type="presOf" srcId="{07DE8BBA-B19F-4FE5-837A-8F61F26DAE49}" destId="{1300AA80-8A6D-4B6A-9801-0D9D4E2D2895}" srcOrd="0" destOrd="0" presId="urn:microsoft.com/office/officeart/2005/8/layout/bProcess2"/>
    <dgm:cxn modelId="{9BA613D6-7D8D-478C-8544-F62ADDA7DE28}" srcId="{6B7973D0-29F9-47E3-9D44-991DE309E127}" destId="{C30A42D0-7879-41F3-B580-35943BD1ECF3}" srcOrd="0" destOrd="0" parTransId="{6C71A231-A8EB-4066-8CCE-40BEB0857478}" sibTransId="{A1FC0EA5-AE9E-4139-8BCD-A7F389104845}"/>
    <dgm:cxn modelId="{492D5372-846C-409D-A84D-C7466EE56CE2}" type="presOf" srcId="{A1FC0EA5-AE9E-4139-8BCD-A7F389104845}" destId="{303C3C14-A22E-4176-89C0-C1D744049C1C}" srcOrd="0" destOrd="0" presId="urn:microsoft.com/office/officeart/2005/8/layout/bProcess2"/>
    <dgm:cxn modelId="{B30512FD-2560-4022-92E6-24D5A046FBC8}" type="presOf" srcId="{6B7973D0-29F9-47E3-9D44-991DE309E127}" destId="{EAD9F29E-0ED4-47FD-9DC9-5805BBB07B01}" srcOrd="0" destOrd="0" presId="urn:microsoft.com/office/officeart/2005/8/layout/bProcess2"/>
    <dgm:cxn modelId="{A110867B-1C42-4B74-A52C-9FB74826C9A2}" type="presOf" srcId="{BD8E5A1A-2616-483A-879E-0508F19D93DF}" destId="{E65048A4-E996-44D5-88AF-7AA2FEB849B5}" srcOrd="0" destOrd="0" presId="urn:microsoft.com/office/officeart/2005/8/layout/bProcess2"/>
    <dgm:cxn modelId="{98E4F1E4-0DD3-4B84-AA4C-C338FB6BD230}" srcId="{6B7973D0-29F9-47E3-9D44-991DE309E127}" destId="{C70C4D85-A9CE-473C-B573-D50852E62936}" srcOrd="2" destOrd="0" parTransId="{D6F46960-3C39-41BF-90EA-DF697E6D157B}" sibTransId="{2635A52C-A9E3-4D7D-9343-13197AE1CE80}"/>
    <dgm:cxn modelId="{C396EFE4-2BBA-409B-AA9E-DB1D5D117894}" srcId="{6B7973D0-29F9-47E3-9D44-991DE309E127}" destId="{7097141B-8E4F-40AA-8E98-DA2CAEAF1BFF}" srcOrd="7" destOrd="0" parTransId="{C38E6DD6-92F2-4EFD-921E-313CE61A5620}" sibTransId="{BD8E5A1A-2616-483A-879E-0508F19D93DF}"/>
    <dgm:cxn modelId="{A0129EB2-6A80-436F-9ED6-64D47E17C227}" srcId="{6B7973D0-29F9-47E3-9D44-991DE309E127}" destId="{08BC9F86-A86C-4A24-B8FC-97B32FC17F13}" srcOrd="6" destOrd="0" parTransId="{1FA8FF94-FD52-4356-9664-B99E54BBDFB4}" sibTransId="{BE966ADC-51EE-4F61-8EB4-17B22623DC50}"/>
    <dgm:cxn modelId="{782093D5-FA66-495E-AE21-E45F3D42B9C0}" type="presOf" srcId="{FAA43093-B135-4671-96A1-BD07900AB17A}" destId="{052256DF-A9F7-495F-ACE6-81B2D243786E}" srcOrd="0" destOrd="0" presId="urn:microsoft.com/office/officeart/2005/8/layout/bProcess2"/>
    <dgm:cxn modelId="{FE663940-CB33-4159-B731-83EF6B0CE5F2}" srcId="{6B7973D0-29F9-47E3-9D44-991DE309E127}" destId="{718D8AB8-3EBE-41B0-8396-5AE06F620A4B}" srcOrd="1" destOrd="0" parTransId="{B9B684C2-C56B-4E78-BF46-8C360597E9CB}" sibTransId="{FF2469DD-4451-45F4-87CE-CE597D3AFFF4}"/>
    <dgm:cxn modelId="{4BD56920-6D02-41B9-9DBB-F5E20C0EAAF6}" type="presOf" srcId="{BE966ADC-51EE-4F61-8EB4-17B22623DC50}" destId="{A99EE849-5999-4592-A6E2-11B7C61915BC}" srcOrd="0" destOrd="0" presId="urn:microsoft.com/office/officeart/2005/8/layout/bProcess2"/>
    <dgm:cxn modelId="{FFA93778-A394-47AC-8F52-FE98F3B267E6}" type="presOf" srcId="{C70C4D85-A9CE-473C-B573-D50852E62936}" destId="{C7E18CD5-9A7F-432A-A8AF-2568A2E98D12}" srcOrd="0" destOrd="0" presId="urn:microsoft.com/office/officeart/2005/8/layout/bProcess2"/>
    <dgm:cxn modelId="{0F99DA25-4189-48BB-84C6-5AA71C4B6D43}" type="presOf" srcId="{D9E106E7-A898-451F-9894-45457862E983}" destId="{E529E42B-A2F1-4ADC-863B-2F519E5BA6CE}" srcOrd="0" destOrd="0" presId="urn:microsoft.com/office/officeart/2005/8/layout/bProcess2"/>
    <dgm:cxn modelId="{326D661F-1743-4F3E-B0D9-C117A3E01D9B}" type="presOf" srcId="{C30A42D0-7879-41F3-B580-35943BD1ECF3}" destId="{5228681D-D09C-49DB-A2A5-C23002AE9F7C}" srcOrd="0" destOrd="0" presId="urn:microsoft.com/office/officeart/2005/8/layout/bProcess2"/>
    <dgm:cxn modelId="{F087051B-8D3D-4E05-B275-BF39C4A97F87}" type="presOf" srcId="{F8F7736F-B1EF-43B7-8A8F-EEB7F302BF24}" destId="{FB274516-CDAA-4673-BDB9-4EE61419EF79}" srcOrd="0" destOrd="0" presId="urn:microsoft.com/office/officeart/2005/8/layout/bProcess2"/>
    <dgm:cxn modelId="{F077769C-61E2-4E2C-8861-D942E7458E42}" srcId="{6B7973D0-29F9-47E3-9D44-991DE309E127}" destId="{D9E106E7-A898-451F-9894-45457862E983}" srcOrd="5" destOrd="0" parTransId="{05957EDE-0796-4B95-8BF8-AEB0DC6F8C41}" sibTransId="{07DE8BBA-B19F-4FE5-837A-8F61F26DAE49}"/>
    <dgm:cxn modelId="{BB419D01-8123-413B-A3DD-F22B26F39513}" srcId="{6B7973D0-29F9-47E3-9D44-991DE309E127}" destId="{5D8B34F6-AD25-4F53-8390-28B11750ECBF}" srcOrd="3" destOrd="0" parTransId="{3C71D8B7-5926-4C49-89FA-B80C37E3FB07}" sibTransId="{DCF3173E-EDD3-4A22-A00C-C4E1DF1BD52C}"/>
    <dgm:cxn modelId="{08267061-51B9-4589-B863-1CBF31AA0E70}" srcId="{6B7973D0-29F9-47E3-9D44-991DE309E127}" destId="{F8F7736F-B1EF-43B7-8A8F-EEB7F302BF24}" srcOrd="4" destOrd="0" parTransId="{844C4E7E-2579-4E62-A25D-14292CC3DA51}" sibTransId="{FAA43093-B135-4671-96A1-BD07900AB17A}"/>
    <dgm:cxn modelId="{C702C5C5-D77A-44F9-902D-45BE39C4C9B3}" type="presParOf" srcId="{EAD9F29E-0ED4-47FD-9DC9-5805BBB07B01}" destId="{5228681D-D09C-49DB-A2A5-C23002AE9F7C}" srcOrd="0" destOrd="0" presId="urn:microsoft.com/office/officeart/2005/8/layout/bProcess2"/>
    <dgm:cxn modelId="{D8ED41E7-3728-4975-89FD-9C287AF75D88}" type="presParOf" srcId="{EAD9F29E-0ED4-47FD-9DC9-5805BBB07B01}" destId="{303C3C14-A22E-4176-89C0-C1D744049C1C}" srcOrd="1" destOrd="0" presId="urn:microsoft.com/office/officeart/2005/8/layout/bProcess2"/>
    <dgm:cxn modelId="{9904FAF0-CCD0-43FD-A6D1-56225A46B277}" type="presParOf" srcId="{EAD9F29E-0ED4-47FD-9DC9-5805BBB07B01}" destId="{ECA27812-FDF7-446D-A113-201FDE5F16C9}" srcOrd="2" destOrd="0" presId="urn:microsoft.com/office/officeart/2005/8/layout/bProcess2"/>
    <dgm:cxn modelId="{4D428E18-4FA5-4F36-B4F0-2553ADF38F69}" type="presParOf" srcId="{ECA27812-FDF7-446D-A113-201FDE5F16C9}" destId="{998142D5-F427-4C76-88D5-DC9331C09697}" srcOrd="0" destOrd="0" presId="urn:microsoft.com/office/officeart/2005/8/layout/bProcess2"/>
    <dgm:cxn modelId="{C42AAF97-B45D-425B-86C5-DD2CB236564F}" type="presParOf" srcId="{ECA27812-FDF7-446D-A113-201FDE5F16C9}" destId="{7CCDB938-FC36-4E9D-A93A-A7ABF2D94CF2}" srcOrd="1" destOrd="0" presId="urn:microsoft.com/office/officeart/2005/8/layout/bProcess2"/>
    <dgm:cxn modelId="{21BA4950-FF6C-463A-AC88-4F5EDA00203B}" type="presParOf" srcId="{EAD9F29E-0ED4-47FD-9DC9-5805BBB07B01}" destId="{0AA7B0B2-7AB5-425F-BEC0-CB041806C6E4}" srcOrd="3" destOrd="0" presId="urn:microsoft.com/office/officeart/2005/8/layout/bProcess2"/>
    <dgm:cxn modelId="{74336D1B-EF83-4B5E-82AC-A38A12FF8206}" type="presParOf" srcId="{EAD9F29E-0ED4-47FD-9DC9-5805BBB07B01}" destId="{F01B373A-095E-4D8E-8A13-0CD5C21B16E4}" srcOrd="4" destOrd="0" presId="urn:microsoft.com/office/officeart/2005/8/layout/bProcess2"/>
    <dgm:cxn modelId="{4F95B448-6895-40DB-AD47-28238121C972}" type="presParOf" srcId="{F01B373A-095E-4D8E-8A13-0CD5C21B16E4}" destId="{BDE41886-1FD3-457F-980D-E2C81111B44A}" srcOrd="0" destOrd="0" presId="urn:microsoft.com/office/officeart/2005/8/layout/bProcess2"/>
    <dgm:cxn modelId="{FAF2AA05-B9A6-4118-B51E-C31CD0E47989}" type="presParOf" srcId="{F01B373A-095E-4D8E-8A13-0CD5C21B16E4}" destId="{C7E18CD5-9A7F-432A-A8AF-2568A2E98D12}" srcOrd="1" destOrd="0" presId="urn:microsoft.com/office/officeart/2005/8/layout/bProcess2"/>
    <dgm:cxn modelId="{437DF971-CFC1-43F1-99C2-5E11A7FE2BFE}" type="presParOf" srcId="{EAD9F29E-0ED4-47FD-9DC9-5805BBB07B01}" destId="{DD2DA339-9DE0-4485-AF9E-FD9B63888A00}" srcOrd="5" destOrd="0" presId="urn:microsoft.com/office/officeart/2005/8/layout/bProcess2"/>
    <dgm:cxn modelId="{4DA12C9E-D8B4-4D4F-89C2-C7EFF31F73C5}" type="presParOf" srcId="{EAD9F29E-0ED4-47FD-9DC9-5805BBB07B01}" destId="{321B7FF1-B773-48D3-A268-322E3247DEC3}" srcOrd="6" destOrd="0" presId="urn:microsoft.com/office/officeart/2005/8/layout/bProcess2"/>
    <dgm:cxn modelId="{FA32B643-49C6-4671-A122-2C51C340560E}" type="presParOf" srcId="{321B7FF1-B773-48D3-A268-322E3247DEC3}" destId="{45CE131E-5F4F-4295-9593-6AB2F48C33D8}" srcOrd="0" destOrd="0" presId="urn:microsoft.com/office/officeart/2005/8/layout/bProcess2"/>
    <dgm:cxn modelId="{0F3A4D77-8990-43DE-8B5B-D84A42D5DA5B}" type="presParOf" srcId="{321B7FF1-B773-48D3-A268-322E3247DEC3}" destId="{88E3E589-54EC-4799-AD7A-8C93068E5512}" srcOrd="1" destOrd="0" presId="urn:microsoft.com/office/officeart/2005/8/layout/bProcess2"/>
    <dgm:cxn modelId="{B76B39B3-BD6B-4BAB-9482-D45E8972997E}" type="presParOf" srcId="{EAD9F29E-0ED4-47FD-9DC9-5805BBB07B01}" destId="{CE6658E5-C501-4BDE-8A7A-7E8EFF49FC6F}" srcOrd="7" destOrd="0" presId="urn:microsoft.com/office/officeart/2005/8/layout/bProcess2"/>
    <dgm:cxn modelId="{055ACE1F-839D-4217-8D5A-8DF0795E04C5}" type="presParOf" srcId="{EAD9F29E-0ED4-47FD-9DC9-5805BBB07B01}" destId="{9DCDD6F3-F7EE-4666-A045-080AC8112B83}" srcOrd="8" destOrd="0" presId="urn:microsoft.com/office/officeart/2005/8/layout/bProcess2"/>
    <dgm:cxn modelId="{7BA311F1-3EA1-4BEE-8263-76F5230DE96C}" type="presParOf" srcId="{9DCDD6F3-F7EE-4666-A045-080AC8112B83}" destId="{B3939830-089B-4601-AAC5-51413C533313}" srcOrd="0" destOrd="0" presId="urn:microsoft.com/office/officeart/2005/8/layout/bProcess2"/>
    <dgm:cxn modelId="{2D7FA4C0-1EFD-40CB-8DEC-A7F0CE1CC63F}" type="presParOf" srcId="{9DCDD6F3-F7EE-4666-A045-080AC8112B83}" destId="{FB274516-CDAA-4673-BDB9-4EE61419EF79}" srcOrd="1" destOrd="0" presId="urn:microsoft.com/office/officeart/2005/8/layout/bProcess2"/>
    <dgm:cxn modelId="{543EB91A-C30B-4D1C-8BF6-C6CBAAE10214}" type="presParOf" srcId="{EAD9F29E-0ED4-47FD-9DC9-5805BBB07B01}" destId="{052256DF-A9F7-495F-ACE6-81B2D243786E}" srcOrd="9" destOrd="0" presId="urn:microsoft.com/office/officeart/2005/8/layout/bProcess2"/>
    <dgm:cxn modelId="{44542D3E-A152-4418-A3BB-38EA425DDC63}" type="presParOf" srcId="{EAD9F29E-0ED4-47FD-9DC9-5805BBB07B01}" destId="{84642181-CF71-46F1-AF34-6F7DD38394B6}" srcOrd="10" destOrd="0" presId="urn:microsoft.com/office/officeart/2005/8/layout/bProcess2"/>
    <dgm:cxn modelId="{6A48CE62-D1DB-496B-9D4F-F623AFF0E2D8}" type="presParOf" srcId="{84642181-CF71-46F1-AF34-6F7DD38394B6}" destId="{DFCA4754-229A-4A86-8A0A-A3D372C54E75}" srcOrd="0" destOrd="0" presId="urn:microsoft.com/office/officeart/2005/8/layout/bProcess2"/>
    <dgm:cxn modelId="{DE4E4FA9-860E-4BFC-8064-E9A52CE57ED7}" type="presParOf" srcId="{84642181-CF71-46F1-AF34-6F7DD38394B6}" destId="{E529E42B-A2F1-4ADC-863B-2F519E5BA6CE}" srcOrd="1" destOrd="0" presId="urn:microsoft.com/office/officeart/2005/8/layout/bProcess2"/>
    <dgm:cxn modelId="{1DCCF80A-7B69-4F73-8CF3-2692907647C5}" type="presParOf" srcId="{EAD9F29E-0ED4-47FD-9DC9-5805BBB07B01}" destId="{1300AA80-8A6D-4B6A-9801-0D9D4E2D2895}" srcOrd="11" destOrd="0" presId="urn:microsoft.com/office/officeart/2005/8/layout/bProcess2"/>
    <dgm:cxn modelId="{1B83A47E-C34D-412C-A3B3-0D5BA01945BE}" type="presParOf" srcId="{EAD9F29E-0ED4-47FD-9DC9-5805BBB07B01}" destId="{25395975-31E7-47F5-88D8-19F1B666B107}" srcOrd="12" destOrd="0" presId="urn:microsoft.com/office/officeart/2005/8/layout/bProcess2"/>
    <dgm:cxn modelId="{6C9636EF-C5A1-45A3-B4DA-D18578878608}" type="presParOf" srcId="{25395975-31E7-47F5-88D8-19F1B666B107}" destId="{391C6C80-36BD-49D1-9273-F0222F92DD9C}" srcOrd="0" destOrd="0" presId="urn:microsoft.com/office/officeart/2005/8/layout/bProcess2"/>
    <dgm:cxn modelId="{DEE162C8-DF04-4158-82CC-FB2C827CE66A}" type="presParOf" srcId="{25395975-31E7-47F5-88D8-19F1B666B107}" destId="{31DBEEE7-99C4-42D6-A57E-F0B51441E7D9}" srcOrd="1" destOrd="0" presId="urn:microsoft.com/office/officeart/2005/8/layout/bProcess2"/>
    <dgm:cxn modelId="{FDFA073A-1B20-47DE-B077-B3B4B657DFDE}" type="presParOf" srcId="{EAD9F29E-0ED4-47FD-9DC9-5805BBB07B01}" destId="{A99EE849-5999-4592-A6E2-11B7C61915BC}" srcOrd="13" destOrd="0" presId="urn:microsoft.com/office/officeart/2005/8/layout/bProcess2"/>
    <dgm:cxn modelId="{C6529B72-1167-457B-A639-21DD041A7854}" type="presParOf" srcId="{EAD9F29E-0ED4-47FD-9DC9-5805BBB07B01}" destId="{F21EA13E-E629-4F8A-B563-268DB6894CB4}" srcOrd="14" destOrd="0" presId="urn:microsoft.com/office/officeart/2005/8/layout/bProcess2"/>
    <dgm:cxn modelId="{15182E72-90C9-4051-8526-BE332D261E79}" type="presParOf" srcId="{F21EA13E-E629-4F8A-B563-268DB6894CB4}" destId="{A1A8EA93-44F7-4D2B-B744-6CE537338FCE}" srcOrd="0" destOrd="0" presId="urn:microsoft.com/office/officeart/2005/8/layout/bProcess2"/>
    <dgm:cxn modelId="{F160CFF6-3EC1-440E-91FF-A86E47C7ADFF}" type="presParOf" srcId="{F21EA13E-E629-4F8A-B563-268DB6894CB4}" destId="{2D8E0EF6-210F-479F-8EAF-211F20391C38}" srcOrd="1" destOrd="0" presId="urn:microsoft.com/office/officeart/2005/8/layout/bProcess2"/>
    <dgm:cxn modelId="{6BD87778-58A8-4A66-9659-723A74DD5EBB}" type="presParOf" srcId="{EAD9F29E-0ED4-47FD-9DC9-5805BBB07B01}" destId="{E65048A4-E996-44D5-88AF-7AA2FEB849B5}" srcOrd="15" destOrd="0" presId="urn:microsoft.com/office/officeart/2005/8/layout/bProcess2"/>
    <dgm:cxn modelId="{ED0D870A-1DC4-4C62-B968-6C906E76BFB8}" type="presParOf" srcId="{EAD9F29E-0ED4-47FD-9DC9-5805BBB07B01}" destId="{611E5EEA-9F7A-4858-B0EC-B2608AB8E525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C4F99D-EF1F-4BB4-AA70-9F7C279215F0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492AC46-BB90-4EE3-949F-60E1C2783A64}">
      <dgm:prSet phldrT="[Text]" custT="1"/>
      <dgm:spPr/>
      <dgm:t>
        <a:bodyPr/>
        <a:lstStyle/>
        <a:p>
          <a:pPr algn="l"/>
          <a:r>
            <a:rPr lang="it-IT" sz="1800" b="1" i="1" dirty="0">
              <a:solidFill>
                <a:schemeClr val="bg1"/>
              </a:solidFill>
              <a:latin typeface="HelveticaNeue LT 55 Roman" panose="02000503040000020004" pitchFamily="2" charset="0"/>
            </a:rPr>
            <a:t>I cross-</a:t>
          </a:r>
          <a:r>
            <a:rPr lang="it-IT" sz="1800" b="1" i="1" dirty="0" err="1">
              <a:solidFill>
                <a:schemeClr val="bg1"/>
              </a:solidFill>
              <a:latin typeface="HelveticaNeue LT 55 Roman" panose="02000503040000020004" pitchFamily="2" charset="0"/>
            </a:rPr>
            <a:t>border</a:t>
          </a:r>
          <a:r>
            <a:rPr lang="it-IT" sz="1800" b="1" i="1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it-IT" sz="1800" b="1" i="1" dirty="0" err="1">
              <a:solidFill>
                <a:schemeClr val="bg1"/>
              </a:solidFill>
              <a:latin typeface="HelveticaNeue LT 55 Roman" panose="02000503040000020004" pitchFamily="2" charset="0"/>
            </a:rPr>
            <a:t>mergers</a:t>
          </a:r>
          <a:r>
            <a:rPr lang="it-IT" sz="1800" b="1" dirty="0">
              <a:solidFill>
                <a:schemeClr val="bg1"/>
              </a:solidFill>
              <a:latin typeface="HelveticaNeue LT 55 Roman" panose="02000503040000020004" pitchFamily="2" charset="0"/>
            </a:rPr>
            <a:t>  </a:t>
          </a:r>
          <a:r>
            <a:rPr lang="it-IT" sz="1800" b="0" dirty="0">
              <a:solidFill>
                <a:schemeClr val="bg1"/>
              </a:solidFill>
              <a:latin typeface="HelveticaNeue LT 55 Roman" panose="02000503040000020004" pitchFamily="2" charset="0"/>
            </a:rPr>
            <a:t>tra imprese di dimensioni rilevanti devono essere notificati alle Autorità antitrust dei diversi paesi interessati</a:t>
          </a:r>
          <a:endParaRPr lang="en-US" sz="1800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7FB6A4F6-E137-4211-A9D9-7AD01759788A}" type="parTrans" cxnId="{D8A51706-D26F-4E18-A605-9486CA72BF76}">
      <dgm:prSet/>
      <dgm:spPr/>
      <dgm:t>
        <a:bodyPr/>
        <a:lstStyle/>
        <a:p>
          <a:endParaRPr lang="en-US"/>
        </a:p>
      </dgm:t>
    </dgm:pt>
    <dgm:pt modelId="{E9906AAE-6A07-469E-9E25-9F7DC32E2A85}" type="sibTrans" cxnId="{D8A51706-D26F-4E18-A605-9486CA72BF76}">
      <dgm:prSet/>
      <dgm:spPr/>
      <dgm:t>
        <a:bodyPr/>
        <a:lstStyle/>
        <a:p>
          <a:endParaRPr lang="en-US"/>
        </a:p>
      </dgm:t>
    </dgm:pt>
    <dgm:pt modelId="{50DEB828-DC47-4440-BBBF-BB4557E2AD03}">
      <dgm:prSet phldrT="[Text]" custT="1"/>
      <dgm:spPr>
        <a:ln>
          <a:noFill/>
        </a:ln>
      </dgm:spPr>
      <dgm:t>
        <a:bodyPr/>
        <a:lstStyle/>
        <a:p>
          <a:r>
            <a:rPr lang="it-IT" sz="1800" dirty="0">
              <a:solidFill>
                <a:schemeClr val="bg1"/>
              </a:solidFill>
              <a:latin typeface="HelveticaNeue LT 55 Roman" panose="02000503040000020004" pitchFamily="2" charset="0"/>
            </a:rPr>
            <a:t>I </a:t>
          </a:r>
          <a:r>
            <a:rPr lang="it-IT" sz="1800" b="1" i="1" dirty="0">
              <a:solidFill>
                <a:schemeClr val="bg1"/>
              </a:solidFill>
              <a:latin typeface="HelveticaNeue LT 55 Roman" panose="02000503040000020004" pitchFamily="2" charset="0"/>
            </a:rPr>
            <a:t>multijurisdictional </a:t>
          </a:r>
          <a:r>
            <a:rPr lang="it-IT" sz="1800" b="1" i="1" dirty="0" err="1">
              <a:solidFill>
                <a:schemeClr val="bg1"/>
              </a:solidFill>
              <a:latin typeface="HelveticaNeue LT 55 Roman" panose="02000503040000020004" pitchFamily="2" charset="0"/>
            </a:rPr>
            <a:t>filings</a:t>
          </a:r>
          <a:r>
            <a:rPr lang="it-IT" sz="1800" b="1" i="1" dirty="0">
              <a:solidFill>
                <a:schemeClr val="bg1"/>
              </a:solidFill>
              <a:latin typeface="HelveticaNeue LT 55 Roman" panose="02000503040000020004" pitchFamily="2" charset="0"/>
            </a:rPr>
            <a:t>  </a:t>
          </a:r>
          <a:r>
            <a:rPr lang="it-IT" sz="1800" dirty="0">
              <a:solidFill>
                <a:schemeClr val="bg1"/>
              </a:solidFill>
              <a:latin typeface="HelveticaNeue LT 55 Roman" panose="02000503040000020004" pitchFamily="2" charset="0"/>
            </a:rPr>
            <a:t>si basano su </a:t>
          </a:r>
          <a:r>
            <a:rPr lang="it-IT" sz="1800" b="1" u="sng" dirty="0">
              <a:solidFill>
                <a:schemeClr val="bg1"/>
              </a:solidFill>
              <a:latin typeface="HelveticaNeue LT 55 Roman" panose="02000503040000020004" pitchFamily="2" charset="0"/>
            </a:rPr>
            <a:t>differenti</a:t>
          </a:r>
          <a:r>
            <a:rPr lang="it-IT" sz="1800" dirty="0">
              <a:solidFill>
                <a:schemeClr val="bg1"/>
              </a:solidFill>
              <a:latin typeface="HelveticaNeue LT 55 Roman" panose="02000503040000020004" pitchFamily="2" charset="0"/>
            </a:rPr>
            <a:t>:</a:t>
          </a:r>
        </a:p>
        <a:p>
          <a:r>
            <a:rPr lang="it-IT" sz="1800" dirty="0">
              <a:solidFill>
                <a:srgbClr val="C00000"/>
              </a:solidFill>
              <a:latin typeface="HelveticaNeue LT 55 Roman" panose="02000503040000020004" pitchFamily="2" charset="0"/>
            </a:rPr>
            <a:t>-</a:t>
          </a:r>
          <a:r>
            <a:rPr lang="it-IT" sz="1800" dirty="0">
              <a:solidFill>
                <a:schemeClr val="tx1">
                  <a:lumMod val="85000"/>
                  <a:lumOff val="15000"/>
                </a:schemeClr>
              </a:solidFill>
              <a:latin typeface="HelveticaNeue LT 55 Roman" panose="02000503040000020004" pitchFamily="2" charset="0"/>
            </a:rPr>
            <a:t> </a:t>
          </a:r>
          <a:r>
            <a:rPr lang="it-IT" sz="2000" b="1" dirty="0">
              <a:solidFill>
                <a:schemeClr val="bg1"/>
              </a:solidFill>
              <a:latin typeface="HelveticaNeue LT 55 Roman" panose="02000503040000020004" pitchFamily="2" charset="0"/>
            </a:rPr>
            <a:t>Criteri</a:t>
          </a:r>
        </a:p>
        <a:p>
          <a:r>
            <a:rPr lang="it-IT" sz="1800" i="1" dirty="0">
              <a:solidFill>
                <a:srgbClr val="C00000"/>
              </a:solidFill>
              <a:latin typeface="HelveticaNeue LT 55 Roman" panose="02000503040000020004" pitchFamily="2" charset="0"/>
            </a:rPr>
            <a:t>-</a:t>
          </a:r>
          <a:r>
            <a:rPr lang="it-IT" sz="1800" i="1" dirty="0">
              <a:solidFill>
                <a:schemeClr val="tx1">
                  <a:lumMod val="85000"/>
                  <a:lumOff val="15000"/>
                </a:schemeClr>
              </a:solidFill>
              <a:latin typeface="HelveticaNeue LT 55 Roman" panose="02000503040000020004" pitchFamily="2" charset="0"/>
            </a:rPr>
            <a:t> </a:t>
          </a:r>
          <a:r>
            <a:rPr lang="it-IT" sz="2000" b="1" i="1" dirty="0" err="1">
              <a:solidFill>
                <a:schemeClr val="bg1"/>
              </a:solidFill>
              <a:latin typeface="HelveticaNeue LT 55 Roman" panose="02000503040000020004" pitchFamily="2" charset="0"/>
            </a:rPr>
            <a:t>Thresholds</a:t>
          </a:r>
          <a:endParaRPr lang="it-IT" sz="2000" b="1" i="1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r>
            <a:rPr lang="it-IT" sz="1800" dirty="0">
              <a:solidFill>
                <a:srgbClr val="C00000"/>
              </a:solidFill>
              <a:latin typeface="HelveticaNeue LT 55 Roman" panose="02000503040000020004" pitchFamily="2" charset="0"/>
            </a:rPr>
            <a:t>-</a:t>
          </a:r>
          <a:r>
            <a:rPr lang="it-IT" sz="180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it-IT" sz="2000" b="1" dirty="0">
              <a:solidFill>
                <a:schemeClr val="bg1"/>
              </a:solidFill>
              <a:latin typeface="HelveticaNeue LT 55 Roman" panose="02000503040000020004" pitchFamily="2" charset="0"/>
            </a:rPr>
            <a:t>Tempistiche</a:t>
          </a:r>
        </a:p>
      </dgm:t>
    </dgm:pt>
    <dgm:pt modelId="{D3110DF0-3685-42F6-8936-9E1479366BC3}" type="parTrans" cxnId="{7CB7078D-DC83-462F-902F-3097ACC12E71}">
      <dgm:prSet/>
      <dgm:spPr/>
      <dgm:t>
        <a:bodyPr/>
        <a:lstStyle/>
        <a:p>
          <a:endParaRPr lang="en-US"/>
        </a:p>
      </dgm:t>
    </dgm:pt>
    <dgm:pt modelId="{F8B48943-63D7-4E2C-AD23-4C31D110643A}" type="sibTrans" cxnId="{7CB7078D-DC83-462F-902F-3097ACC12E71}">
      <dgm:prSet/>
      <dgm:spPr/>
      <dgm:t>
        <a:bodyPr/>
        <a:lstStyle/>
        <a:p>
          <a:endParaRPr lang="en-US"/>
        </a:p>
      </dgm:t>
    </dgm:pt>
    <dgm:pt modelId="{F10814E7-1F1E-4485-8488-2F9A5DF2AD66}">
      <dgm:prSet phldrT="[Text]" custT="1"/>
      <dgm:spPr/>
      <dgm:t>
        <a:bodyPr/>
        <a:lstStyle/>
        <a:p>
          <a:r>
            <a:rPr lang="it-IT" sz="1800" i="0" dirty="0">
              <a:solidFill>
                <a:schemeClr val="bg1"/>
              </a:solidFill>
              <a:latin typeface="HelveticaNeue LT 55 Roman" panose="02000503040000020004" pitchFamily="2" charset="0"/>
            </a:rPr>
            <a:t>A seconda della giurisdizione rilevante la notifica può essere </a:t>
          </a:r>
          <a:r>
            <a:rPr lang="it-IT" sz="1800" b="1" i="0" dirty="0">
              <a:solidFill>
                <a:schemeClr val="bg1"/>
              </a:solidFill>
              <a:latin typeface="HelveticaNeue LT 55 Roman" panose="02000503040000020004" pitchFamily="2" charset="0"/>
            </a:rPr>
            <a:t>preventiva  </a:t>
          </a:r>
          <a:r>
            <a:rPr lang="it-IT" sz="1800" b="0" i="0" dirty="0">
              <a:solidFill>
                <a:schemeClr val="bg1"/>
              </a:solidFill>
              <a:latin typeface="HelveticaNeue LT 55 Roman" panose="02000503040000020004" pitchFamily="2" charset="0"/>
            </a:rPr>
            <a:t>(es. EU, US) </a:t>
          </a:r>
          <a:r>
            <a:rPr lang="it-IT" sz="1800" b="1" i="0" dirty="0">
              <a:solidFill>
                <a:schemeClr val="bg1"/>
              </a:solidFill>
              <a:latin typeface="HelveticaNeue LT 55 Roman" panose="02000503040000020004" pitchFamily="2" charset="0"/>
            </a:rPr>
            <a:t>o successiva </a:t>
          </a:r>
          <a:r>
            <a:rPr lang="it-IT" sz="1800" i="0" dirty="0">
              <a:solidFill>
                <a:schemeClr val="bg1"/>
              </a:solidFill>
              <a:latin typeface="HelveticaNeue LT 55 Roman" panose="02000503040000020004" pitchFamily="2" charset="0"/>
            </a:rPr>
            <a:t>al </a:t>
          </a:r>
          <a:r>
            <a:rPr lang="it-IT" sz="1800" i="1" dirty="0" err="1">
              <a:solidFill>
                <a:schemeClr val="bg1"/>
              </a:solidFill>
              <a:latin typeface="HelveticaNeue LT 55 Roman" panose="02000503040000020004" pitchFamily="2" charset="0"/>
            </a:rPr>
            <a:t>closing</a:t>
          </a:r>
          <a:r>
            <a:rPr lang="it-IT" sz="1800" i="0" dirty="0">
              <a:solidFill>
                <a:schemeClr val="bg1"/>
              </a:solidFill>
              <a:latin typeface="HelveticaNeue LT 55 Roman" panose="02000503040000020004" pitchFamily="2" charset="0"/>
            </a:rPr>
            <a:t> dell’operazione (e</a:t>
          </a:r>
          <a:r>
            <a:rPr lang="it-IT" sz="1800" dirty="0">
              <a:solidFill>
                <a:schemeClr val="bg1"/>
              </a:solidFill>
              <a:latin typeface="HelveticaNeue LT 55 Roman" panose="02000503040000020004" pitchFamily="2" charset="0"/>
            </a:rPr>
            <a:t>s. Argentina/ Giappone/ Russia).</a:t>
          </a:r>
        </a:p>
        <a:p>
          <a:endParaRPr lang="it-IT" sz="15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endParaRPr lang="it-IT" sz="1500" i="0" dirty="0">
            <a:solidFill>
              <a:schemeClr val="tx1">
                <a:lumMod val="85000"/>
                <a:lumOff val="15000"/>
              </a:schemeClr>
            </a:solidFill>
            <a:latin typeface="HelveticaNeue LT 55 Roman" panose="02000503040000020004" pitchFamily="2" charset="0"/>
          </a:endParaRPr>
        </a:p>
        <a:p>
          <a:endParaRPr lang="it-IT" sz="1500" i="0" dirty="0">
            <a:solidFill>
              <a:schemeClr val="tx1">
                <a:lumMod val="85000"/>
                <a:lumOff val="15000"/>
              </a:schemeClr>
            </a:solidFill>
            <a:latin typeface="HelveticaNeue LT 55 Roman" panose="02000503040000020004" pitchFamily="2" charset="0"/>
          </a:endParaRPr>
        </a:p>
        <a:p>
          <a:endParaRPr lang="en-US" sz="1500" i="0" dirty="0">
            <a:latin typeface="HelveticaNeue LT 55 Roman" panose="02000503040000020004" pitchFamily="2" charset="0"/>
          </a:endParaRPr>
        </a:p>
      </dgm:t>
    </dgm:pt>
    <dgm:pt modelId="{41FA4D1F-A4BE-43EC-9A2D-D1ACD9FAF127}" type="parTrans" cxnId="{C19A34D6-8DB1-40AC-8CB9-86951A03FB75}">
      <dgm:prSet/>
      <dgm:spPr/>
      <dgm:t>
        <a:bodyPr/>
        <a:lstStyle/>
        <a:p>
          <a:endParaRPr lang="en-US"/>
        </a:p>
      </dgm:t>
    </dgm:pt>
    <dgm:pt modelId="{72A60DAC-031E-49D4-BD61-45E148CF57A4}" type="sibTrans" cxnId="{C19A34D6-8DB1-40AC-8CB9-86951A03FB75}">
      <dgm:prSet/>
      <dgm:spPr/>
      <dgm:t>
        <a:bodyPr/>
        <a:lstStyle/>
        <a:p>
          <a:endParaRPr lang="en-US"/>
        </a:p>
      </dgm:t>
    </dgm:pt>
    <dgm:pt modelId="{3DB0A7A5-F205-4C9B-9AF2-3AEE0CC6CEDA}" type="pres">
      <dgm:prSet presAssocID="{98C4F99D-EF1F-4BB4-AA70-9F7C279215F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t-IT"/>
        </a:p>
      </dgm:t>
    </dgm:pt>
    <dgm:pt modelId="{E1DAAA15-7CE2-49E6-8472-B37AE2CE96F3}" type="pres">
      <dgm:prSet presAssocID="{3492AC46-BB90-4EE3-949F-60E1C2783A64}" presName="composite" presStyleCnt="0"/>
      <dgm:spPr/>
    </dgm:pt>
    <dgm:pt modelId="{7D5E5A70-2C95-4AC7-BDF7-219775915567}" type="pres">
      <dgm:prSet presAssocID="{3492AC46-BB90-4EE3-949F-60E1C2783A64}" presName="LShape" presStyleLbl="alignNode1" presStyleIdx="0" presStyleCnt="5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rgbClr val="FFC000"/>
        </a:solidFill>
      </dgm:spPr>
    </dgm:pt>
    <dgm:pt modelId="{E7CF0F9C-D82C-45C5-87C8-DE383AECFBED}" type="pres">
      <dgm:prSet presAssocID="{3492AC46-BB90-4EE3-949F-60E1C2783A64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41C696D-6696-4DB0-A6C9-E698998EACDC}" type="pres">
      <dgm:prSet presAssocID="{3492AC46-BB90-4EE3-949F-60E1C2783A64}" presName="Triangle" presStyleLbl="alignNode1" presStyleIdx="1" presStyleCnt="5"/>
      <dgm:spPr>
        <a:solidFill>
          <a:schemeClr val="tx1"/>
        </a:solidFill>
        <a:ln>
          <a:solidFill>
            <a:schemeClr val="tx1">
              <a:lumMod val="95000"/>
              <a:lumOff val="5000"/>
            </a:schemeClr>
          </a:solidFill>
        </a:ln>
      </dgm:spPr>
    </dgm:pt>
    <dgm:pt modelId="{4C758A7B-BCBC-47ED-9185-05EE2113C2F4}" type="pres">
      <dgm:prSet presAssocID="{E9906AAE-6A07-469E-9E25-9F7DC32E2A85}" presName="sibTrans" presStyleCnt="0"/>
      <dgm:spPr/>
    </dgm:pt>
    <dgm:pt modelId="{9FAEBC38-F9FC-4B6A-A0EE-1807E140D731}" type="pres">
      <dgm:prSet presAssocID="{E9906AAE-6A07-469E-9E25-9F7DC32E2A85}" presName="space" presStyleCnt="0"/>
      <dgm:spPr/>
    </dgm:pt>
    <dgm:pt modelId="{39DA1119-6B7F-4A84-A1EF-10CB6FAD098B}" type="pres">
      <dgm:prSet presAssocID="{50DEB828-DC47-4440-BBBF-BB4557E2AD03}" presName="composite" presStyleCnt="0"/>
      <dgm:spPr/>
    </dgm:pt>
    <dgm:pt modelId="{6B8F0641-7D25-4B09-9872-16D6B81B0D27}" type="pres">
      <dgm:prSet presAssocID="{50DEB828-DC47-4440-BBBF-BB4557E2AD03}" presName="LShape" presStyleLbl="alignNode1" presStyleIdx="2" presStyleCnt="5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rgbClr val="FFC000"/>
        </a:solidFill>
        <a:ln>
          <a:solidFill>
            <a:schemeClr val="tx1">
              <a:lumMod val="95000"/>
              <a:lumOff val="5000"/>
            </a:schemeClr>
          </a:solidFill>
        </a:ln>
      </dgm:spPr>
    </dgm:pt>
    <dgm:pt modelId="{1CA455C3-822A-4EA3-9224-5DACBA218C92}" type="pres">
      <dgm:prSet presAssocID="{50DEB828-DC47-4440-BBBF-BB4557E2AD03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84C8184-FB5B-4C23-A7A5-5EB03DC05C61}" type="pres">
      <dgm:prSet presAssocID="{50DEB828-DC47-4440-BBBF-BB4557E2AD03}" presName="Triangle" presStyleLbl="alignNode1" presStyleIdx="3" presStyleCnt="5"/>
      <dgm:spPr>
        <a:solidFill>
          <a:schemeClr val="tx1"/>
        </a:solidFill>
        <a:ln>
          <a:solidFill>
            <a:schemeClr val="tx1">
              <a:lumMod val="95000"/>
              <a:lumOff val="5000"/>
            </a:schemeClr>
          </a:solidFill>
        </a:ln>
      </dgm:spPr>
    </dgm:pt>
    <dgm:pt modelId="{B483A37D-26FD-4018-BCCA-87C973F9631F}" type="pres">
      <dgm:prSet presAssocID="{F8B48943-63D7-4E2C-AD23-4C31D110643A}" presName="sibTrans" presStyleCnt="0"/>
      <dgm:spPr/>
    </dgm:pt>
    <dgm:pt modelId="{8538CDFC-4D16-4921-BDE2-F965037BB8EB}" type="pres">
      <dgm:prSet presAssocID="{F8B48943-63D7-4E2C-AD23-4C31D110643A}" presName="space" presStyleCnt="0"/>
      <dgm:spPr/>
    </dgm:pt>
    <dgm:pt modelId="{933403C3-2022-487F-8352-888E4FA85B51}" type="pres">
      <dgm:prSet presAssocID="{F10814E7-1F1E-4485-8488-2F9A5DF2AD66}" presName="composite" presStyleCnt="0"/>
      <dgm:spPr/>
    </dgm:pt>
    <dgm:pt modelId="{B128449C-85B1-421A-BA96-0CF5686DA5C6}" type="pres">
      <dgm:prSet presAssocID="{F10814E7-1F1E-4485-8488-2F9A5DF2AD66}" presName="LShape" presStyleLbl="alignNode1" presStyleIdx="4" presStyleCnt="5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>
        <a:solidFill>
          <a:srgbClr val="FFC000"/>
        </a:solidFill>
      </dgm:spPr>
    </dgm:pt>
    <dgm:pt modelId="{D6092586-9ECA-4F09-A52A-BF7586BF1818}" type="pres">
      <dgm:prSet presAssocID="{F10814E7-1F1E-4485-8488-2F9A5DF2AD66}" presName="ParentText" presStyleLbl="revTx" presStyleIdx="2" presStyleCnt="3" custLinFactNeighborX="-16" custLinFactNeighborY="-14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7CB7078D-DC83-462F-902F-3097ACC12E71}" srcId="{98C4F99D-EF1F-4BB4-AA70-9F7C279215F0}" destId="{50DEB828-DC47-4440-BBBF-BB4557E2AD03}" srcOrd="1" destOrd="0" parTransId="{D3110DF0-3685-42F6-8936-9E1479366BC3}" sibTransId="{F8B48943-63D7-4E2C-AD23-4C31D110643A}"/>
    <dgm:cxn modelId="{C03E5D38-2D80-41B0-9EE0-6D3B30A15EEE}" type="presOf" srcId="{50DEB828-DC47-4440-BBBF-BB4557E2AD03}" destId="{1CA455C3-822A-4EA3-9224-5DACBA218C92}" srcOrd="0" destOrd="0" presId="urn:microsoft.com/office/officeart/2009/3/layout/StepUpProcess"/>
    <dgm:cxn modelId="{D8A51706-D26F-4E18-A605-9486CA72BF76}" srcId="{98C4F99D-EF1F-4BB4-AA70-9F7C279215F0}" destId="{3492AC46-BB90-4EE3-949F-60E1C2783A64}" srcOrd="0" destOrd="0" parTransId="{7FB6A4F6-E137-4211-A9D9-7AD01759788A}" sibTransId="{E9906AAE-6A07-469E-9E25-9F7DC32E2A85}"/>
    <dgm:cxn modelId="{A3A63A3C-BE60-485A-AB98-F87B1B378E6D}" type="presOf" srcId="{3492AC46-BB90-4EE3-949F-60E1C2783A64}" destId="{E7CF0F9C-D82C-45C5-87C8-DE383AECFBED}" srcOrd="0" destOrd="0" presId="urn:microsoft.com/office/officeart/2009/3/layout/StepUpProcess"/>
    <dgm:cxn modelId="{CA883F46-BAE5-416F-80CA-E2AED4837987}" type="presOf" srcId="{98C4F99D-EF1F-4BB4-AA70-9F7C279215F0}" destId="{3DB0A7A5-F205-4C9B-9AF2-3AEE0CC6CEDA}" srcOrd="0" destOrd="0" presId="urn:microsoft.com/office/officeart/2009/3/layout/StepUpProcess"/>
    <dgm:cxn modelId="{A802F372-F5DE-4172-B2D3-DA4E9203F840}" type="presOf" srcId="{F10814E7-1F1E-4485-8488-2F9A5DF2AD66}" destId="{D6092586-9ECA-4F09-A52A-BF7586BF1818}" srcOrd="0" destOrd="0" presId="urn:microsoft.com/office/officeart/2009/3/layout/StepUpProcess"/>
    <dgm:cxn modelId="{C19A34D6-8DB1-40AC-8CB9-86951A03FB75}" srcId="{98C4F99D-EF1F-4BB4-AA70-9F7C279215F0}" destId="{F10814E7-1F1E-4485-8488-2F9A5DF2AD66}" srcOrd="2" destOrd="0" parTransId="{41FA4D1F-A4BE-43EC-9A2D-D1ACD9FAF127}" sibTransId="{72A60DAC-031E-49D4-BD61-45E148CF57A4}"/>
    <dgm:cxn modelId="{2ABF6B63-62F4-4D28-B544-95EFA27C16BE}" type="presParOf" srcId="{3DB0A7A5-F205-4C9B-9AF2-3AEE0CC6CEDA}" destId="{E1DAAA15-7CE2-49E6-8472-B37AE2CE96F3}" srcOrd="0" destOrd="0" presId="urn:microsoft.com/office/officeart/2009/3/layout/StepUpProcess"/>
    <dgm:cxn modelId="{795E1317-CD61-4726-928F-4FEB0FA469B5}" type="presParOf" srcId="{E1DAAA15-7CE2-49E6-8472-B37AE2CE96F3}" destId="{7D5E5A70-2C95-4AC7-BDF7-219775915567}" srcOrd="0" destOrd="0" presId="urn:microsoft.com/office/officeart/2009/3/layout/StepUpProcess"/>
    <dgm:cxn modelId="{0959A6F2-A772-424A-A4CE-81C8BBFC61B9}" type="presParOf" srcId="{E1DAAA15-7CE2-49E6-8472-B37AE2CE96F3}" destId="{E7CF0F9C-D82C-45C5-87C8-DE383AECFBED}" srcOrd="1" destOrd="0" presId="urn:microsoft.com/office/officeart/2009/3/layout/StepUpProcess"/>
    <dgm:cxn modelId="{DDACFC0C-C128-4DFA-A224-534246DC0646}" type="presParOf" srcId="{E1DAAA15-7CE2-49E6-8472-B37AE2CE96F3}" destId="{741C696D-6696-4DB0-A6C9-E698998EACDC}" srcOrd="2" destOrd="0" presId="urn:microsoft.com/office/officeart/2009/3/layout/StepUpProcess"/>
    <dgm:cxn modelId="{35506DDD-279D-41F3-9374-0397E3919F66}" type="presParOf" srcId="{3DB0A7A5-F205-4C9B-9AF2-3AEE0CC6CEDA}" destId="{4C758A7B-BCBC-47ED-9185-05EE2113C2F4}" srcOrd="1" destOrd="0" presId="urn:microsoft.com/office/officeart/2009/3/layout/StepUpProcess"/>
    <dgm:cxn modelId="{9A30F4E1-E2D7-496A-B403-12EC8AE96DB7}" type="presParOf" srcId="{4C758A7B-BCBC-47ED-9185-05EE2113C2F4}" destId="{9FAEBC38-F9FC-4B6A-A0EE-1807E140D731}" srcOrd="0" destOrd="0" presId="urn:microsoft.com/office/officeart/2009/3/layout/StepUpProcess"/>
    <dgm:cxn modelId="{628E2031-CC8F-4D1C-A977-31BD602E9899}" type="presParOf" srcId="{3DB0A7A5-F205-4C9B-9AF2-3AEE0CC6CEDA}" destId="{39DA1119-6B7F-4A84-A1EF-10CB6FAD098B}" srcOrd="2" destOrd="0" presId="urn:microsoft.com/office/officeart/2009/3/layout/StepUpProcess"/>
    <dgm:cxn modelId="{7509B12E-A641-49A3-82C4-E520D6DCB8AE}" type="presParOf" srcId="{39DA1119-6B7F-4A84-A1EF-10CB6FAD098B}" destId="{6B8F0641-7D25-4B09-9872-16D6B81B0D27}" srcOrd="0" destOrd="0" presId="urn:microsoft.com/office/officeart/2009/3/layout/StepUpProcess"/>
    <dgm:cxn modelId="{A3B1B2C0-F7D3-41DC-A73A-462516D78D02}" type="presParOf" srcId="{39DA1119-6B7F-4A84-A1EF-10CB6FAD098B}" destId="{1CA455C3-822A-4EA3-9224-5DACBA218C92}" srcOrd="1" destOrd="0" presId="urn:microsoft.com/office/officeart/2009/3/layout/StepUpProcess"/>
    <dgm:cxn modelId="{B3704D19-A025-4EFF-AC21-43A13BF358A2}" type="presParOf" srcId="{39DA1119-6B7F-4A84-A1EF-10CB6FAD098B}" destId="{284C8184-FB5B-4C23-A7A5-5EB03DC05C61}" srcOrd="2" destOrd="0" presId="urn:microsoft.com/office/officeart/2009/3/layout/StepUpProcess"/>
    <dgm:cxn modelId="{42A30053-3CCA-4ECE-B70C-333CBE581C30}" type="presParOf" srcId="{3DB0A7A5-F205-4C9B-9AF2-3AEE0CC6CEDA}" destId="{B483A37D-26FD-4018-BCCA-87C973F9631F}" srcOrd="3" destOrd="0" presId="urn:microsoft.com/office/officeart/2009/3/layout/StepUpProcess"/>
    <dgm:cxn modelId="{2458AEEF-EB29-4DCF-93C6-EEBB30A20DB1}" type="presParOf" srcId="{B483A37D-26FD-4018-BCCA-87C973F9631F}" destId="{8538CDFC-4D16-4921-BDE2-F965037BB8EB}" srcOrd="0" destOrd="0" presId="urn:microsoft.com/office/officeart/2009/3/layout/StepUpProcess"/>
    <dgm:cxn modelId="{0168587B-CFC2-4619-A504-72CC06F72D33}" type="presParOf" srcId="{3DB0A7A5-F205-4C9B-9AF2-3AEE0CC6CEDA}" destId="{933403C3-2022-487F-8352-888E4FA85B51}" srcOrd="4" destOrd="0" presId="urn:microsoft.com/office/officeart/2009/3/layout/StepUpProcess"/>
    <dgm:cxn modelId="{5806E1FC-6E04-4B90-B90A-2FFE84FC9A40}" type="presParOf" srcId="{933403C3-2022-487F-8352-888E4FA85B51}" destId="{B128449C-85B1-421A-BA96-0CF5686DA5C6}" srcOrd="0" destOrd="0" presId="urn:microsoft.com/office/officeart/2009/3/layout/StepUpProcess"/>
    <dgm:cxn modelId="{C1502576-B6CE-449D-9E9B-579645C7C90F}" type="presParOf" srcId="{933403C3-2022-487F-8352-888E4FA85B51}" destId="{D6092586-9ECA-4F09-A52A-BF7586BF181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577D62-B11A-4467-B824-6F575E03763C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F6C4C5-491D-4967-B18F-8CB314152C9E}">
      <dgm:prSet phldrT="[Text]"/>
      <dgm:spPr>
        <a:noFill/>
        <a:ln>
          <a:solidFill>
            <a:srgbClr val="FFC000"/>
          </a:solidFill>
        </a:ln>
      </dgm:spPr>
      <dgm:t>
        <a:bodyPr/>
        <a:lstStyle/>
        <a:p>
          <a:r>
            <a:rPr lang="it-IT" dirty="0">
              <a:latin typeface="HelveticaNeue LT 55 Roman" panose="02000503040000020004" pitchFamily="2" charset="0"/>
            </a:rPr>
            <a:t>Certezza del diritto</a:t>
          </a:r>
          <a:endParaRPr lang="en-US" dirty="0"/>
        </a:p>
      </dgm:t>
    </dgm:pt>
    <dgm:pt modelId="{AB1BD2CB-41BC-4418-96D8-9BC0D7ACCFB6}" type="parTrans" cxnId="{0FD6055B-A554-49C7-AD32-1DB588B07DC8}">
      <dgm:prSet/>
      <dgm:spPr/>
      <dgm:t>
        <a:bodyPr/>
        <a:lstStyle/>
        <a:p>
          <a:endParaRPr lang="en-US"/>
        </a:p>
      </dgm:t>
    </dgm:pt>
    <dgm:pt modelId="{DBCE2B60-CB80-499B-91A9-05A5934CD7C9}" type="sibTrans" cxnId="{0FD6055B-A554-49C7-AD32-1DB588B07DC8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E5D3D506-D0D6-4872-B870-5DDD12C3E367}">
      <dgm:prSet phldrT="[Text]"/>
      <dgm:spPr>
        <a:noFill/>
        <a:ln>
          <a:solidFill>
            <a:srgbClr val="FFC000"/>
          </a:solidFill>
        </a:ln>
      </dgm:spPr>
      <dgm:t>
        <a:bodyPr/>
        <a:lstStyle/>
        <a:p>
          <a:r>
            <a:rPr lang="it-IT" dirty="0">
              <a:latin typeface="HelveticaNeue LT 55 Roman" panose="02000503040000020004" pitchFamily="2" charset="0"/>
            </a:rPr>
            <a:t>Evitare rallentamento delle operazioni</a:t>
          </a:r>
          <a:endParaRPr lang="en-US" dirty="0"/>
        </a:p>
      </dgm:t>
    </dgm:pt>
    <dgm:pt modelId="{08977A8E-0F5A-4487-B371-5A9F6665DAD1}" type="parTrans" cxnId="{CBDA6C26-5212-4FFB-9B0A-D4480A54EA65}">
      <dgm:prSet/>
      <dgm:spPr/>
      <dgm:t>
        <a:bodyPr/>
        <a:lstStyle/>
        <a:p>
          <a:endParaRPr lang="en-US"/>
        </a:p>
      </dgm:t>
    </dgm:pt>
    <dgm:pt modelId="{58A6A977-BE0F-4BB8-83AA-57FFC8736FBC}" type="sibTrans" cxnId="{CBDA6C26-5212-4FFB-9B0A-D4480A54EA65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6C0624A9-96C6-4E2C-B130-0539D65D0AFC}">
      <dgm:prSet phldrT="[Text]"/>
      <dgm:spPr>
        <a:noFill/>
        <a:ln>
          <a:solidFill>
            <a:srgbClr val="FFC000"/>
          </a:solidFill>
        </a:ln>
      </dgm:spPr>
      <dgm:t>
        <a:bodyPr/>
        <a:lstStyle/>
        <a:p>
          <a:r>
            <a:rPr lang="it-IT" i="1" dirty="0" err="1">
              <a:latin typeface="HelveticaNeue LT 55 Roman" panose="02000503040000020004" pitchFamily="2" charset="0"/>
            </a:rPr>
            <a:t>Alignment</a:t>
          </a:r>
          <a:r>
            <a:rPr lang="it-IT" dirty="0">
              <a:latin typeface="HelveticaNeue LT 55 Roman" panose="02000503040000020004" pitchFamily="2" charset="0"/>
            </a:rPr>
            <a:t> delle tempistiche</a:t>
          </a:r>
          <a:endParaRPr lang="en-US" dirty="0"/>
        </a:p>
      </dgm:t>
    </dgm:pt>
    <dgm:pt modelId="{CD11D01E-C019-493D-8E78-BCF4407043E2}" type="parTrans" cxnId="{1BA39A65-5C0B-4F6C-AAE9-0F15BAAB7AF2}">
      <dgm:prSet/>
      <dgm:spPr/>
      <dgm:t>
        <a:bodyPr/>
        <a:lstStyle/>
        <a:p>
          <a:endParaRPr lang="en-US"/>
        </a:p>
      </dgm:t>
    </dgm:pt>
    <dgm:pt modelId="{3CB1EC67-D6F1-40EA-AEC8-15F9511D0007}" type="sibTrans" cxnId="{1BA39A65-5C0B-4F6C-AAE9-0F15BAAB7AF2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85466F24-2ECA-4A18-888A-1EB2D827840B}" type="pres">
      <dgm:prSet presAssocID="{A2577D62-B11A-4467-B824-6F575E03763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14CF5F76-17DC-4464-A829-9D3686B29D10}" type="pres">
      <dgm:prSet presAssocID="{09F6C4C5-491D-4967-B18F-8CB314152C9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920A5E5-89D2-4E5E-AB0A-96D36DB783E5}" type="pres">
      <dgm:prSet presAssocID="{DBCE2B60-CB80-499B-91A9-05A5934CD7C9}" presName="sibTrans" presStyleLbl="sibTrans2D1" presStyleIdx="0" presStyleCnt="3"/>
      <dgm:spPr/>
      <dgm:t>
        <a:bodyPr/>
        <a:lstStyle/>
        <a:p>
          <a:endParaRPr lang="it-IT"/>
        </a:p>
      </dgm:t>
    </dgm:pt>
    <dgm:pt modelId="{DA3420F0-9305-426F-9DD3-20196B554C8B}" type="pres">
      <dgm:prSet presAssocID="{DBCE2B60-CB80-499B-91A9-05A5934CD7C9}" presName="connectorText" presStyleLbl="sibTrans2D1" presStyleIdx="0" presStyleCnt="3"/>
      <dgm:spPr/>
      <dgm:t>
        <a:bodyPr/>
        <a:lstStyle/>
        <a:p>
          <a:endParaRPr lang="it-IT"/>
        </a:p>
      </dgm:t>
    </dgm:pt>
    <dgm:pt modelId="{723B02CC-882A-4D4D-8993-EE0789A14B3B}" type="pres">
      <dgm:prSet presAssocID="{E5D3D506-D0D6-4872-B870-5DDD12C3E36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C986D87-F828-4112-8139-3D67F3DEFCBE}" type="pres">
      <dgm:prSet presAssocID="{58A6A977-BE0F-4BB8-83AA-57FFC8736FBC}" presName="sibTrans" presStyleLbl="sibTrans2D1" presStyleIdx="1" presStyleCnt="3"/>
      <dgm:spPr/>
      <dgm:t>
        <a:bodyPr/>
        <a:lstStyle/>
        <a:p>
          <a:endParaRPr lang="it-IT"/>
        </a:p>
      </dgm:t>
    </dgm:pt>
    <dgm:pt modelId="{B37B5DB3-4DBE-4CE4-9522-240083478E49}" type="pres">
      <dgm:prSet presAssocID="{58A6A977-BE0F-4BB8-83AA-57FFC8736FBC}" presName="connectorText" presStyleLbl="sibTrans2D1" presStyleIdx="1" presStyleCnt="3"/>
      <dgm:spPr/>
      <dgm:t>
        <a:bodyPr/>
        <a:lstStyle/>
        <a:p>
          <a:endParaRPr lang="it-IT"/>
        </a:p>
      </dgm:t>
    </dgm:pt>
    <dgm:pt modelId="{7C25F259-CA6B-4AE4-854C-6BA3BF301A69}" type="pres">
      <dgm:prSet presAssocID="{6C0624A9-96C6-4E2C-B130-0539D65D0AF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99C6565-2521-4AE1-A590-4BE398C5CA6F}" type="pres">
      <dgm:prSet presAssocID="{3CB1EC67-D6F1-40EA-AEC8-15F9511D0007}" presName="sibTrans" presStyleLbl="sibTrans2D1" presStyleIdx="2" presStyleCnt="3"/>
      <dgm:spPr/>
      <dgm:t>
        <a:bodyPr/>
        <a:lstStyle/>
        <a:p>
          <a:endParaRPr lang="it-IT"/>
        </a:p>
      </dgm:t>
    </dgm:pt>
    <dgm:pt modelId="{1392DBBE-0852-4110-9A17-E745E9C1FF7B}" type="pres">
      <dgm:prSet presAssocID="{3CB1EC67-D6F1-40EA-AEC8-15F9511D0007}" presName="connectorText" presStyleLbl="sibTrans2D1" presStyleIdx="2" presStyleCnt="3"/>
      <dgm:spPr/>
      <dgm:t>
        <a:bodyPr/>
        <a:lstStyle/>
        <a:p>
          <a:endParaRPr lang="it-IT"/>
        </a:p>
      </dgm:t>
    </dgm:pt>
  </dgm:ptLst>
  <dgm:cxnLst>
    <dgm:cxn modelId="{0FAB7F73-DCAD-4827-A9F6-BBB9F814EE94}" type="presOf" srcId="{A2577D62-B11A-4467-B824-6F575E03763C}" destId="{85466F24-2ECA-4A18-888A-1EB2D827840B}" srcOrd="0" destOrd="0" presId="urn:microsoft.com/office/officeart/2005/8/layout/cycle7"/>
    <dgm:cxn modelId="{51FD863E-C2AB-4946-B711-22054E8C2D25}" type="presOf" srcId="{E5D3D506-D0D6-4872-B870-5DDD12C3E367}" destId="{723B02CC-882A-4D4D-8993-EE0789A14B3B}" srcOrd="0" destOrd="0" presId="urn:microsoft.com/office/officeart/2005/8/layout/cycle7"/>
    <dgm:cxn modelId="{5A5931C2-AA56-480F-80C4-2F53D8308535}" type="presOf" srcId="{DBCE2B60-CB80-499B-91A9-05A5934CD7C9}" destId="{F920A5E5-89D2-4E5E-AB0A-96D36DB783E5}" srcOrd="0" destOrd="0" presId="urn:microsoft.com/office/officeart/2005/8/layout/cycle7"/>
    <dgm:cxn modelId="{CBDA6C26-5212-4FFB-9B0A-D4480A54EA65}" srcId="{A2577D62-B11A-4467-B824-6F575E03763C}" destId="{E5D3D506-D0D6-4872-B870-5DDD12C3E367}" srcOrd="1" destOrd="0" parTransId="{08977A8E-0F5A-4487-B371-5A9F6665DAD1}" sibTransId="{58A6A977-BE0F-4BB8-83AA-57FFC8736FBC}"/>
    <dgm:cxn modelId="{3004D5DE-96B2-4FBF-8FB6-8ABF4BC8CC04}" type="presOf" srcId="{09F6C4C5-491D-4967-B18F-8CB314152C9E}" destId="{14CF5F76-17DC-4464-A829-9D3686B29D10}" srcOrd="0" destOrd="0" presId="urn:microsoft.com/office/officeart/2005/8/layout/cycle7"/>
    <dgm:cxn modelId="{210870E5-EE23-4CC2-8A85-F9424C82B1C5}" type="presOf" srcId="{58A6A977-BE0F-4BB8-83AA-57FFC8736FBC}" destId="{B37B5DB3-4DBE-4CE4-9522-240083478E49}" srcOrd="1" destOrd="0" presId="urn:microsoft.com/office/officeart/2005/8/layout/cycle7"/>
    <dgm:cxn modelId="{6B538059-5828-452A-8148-3933E3D5F7C1}" type="presOf" srcId="{3CB1EC67-D6F1-40EA-AEC8-15F9511D0007}" destId="{1392DBBE-0852-4110-9A17-E745E9C1FF7B}" srcOrd="1" destOrd="0" presId="urn:microsoft.com/office/officeart/2005/8/layout/cycle7"/>
    <dgm:cxn modelId="{EF5C0455-890F-4E8F-9A17-D921CAE9BA4B}" type="presOf" srcId="{3CB1EC67-D6F1-40EA-AEC8-15F9511D0007}" destId="{199C6565-2521-4AE1-A590-4BE398C5CA6F}" srcOrd="0" destOrd="0" presId="urn:microsoft.com/office/officeart/2005/8/layout/cycle7"/>
    <dgm:cxn modelId="{F67562F0-3555-4B73-8B89-5E9735E7834A}" type="presOf" srcId="{6C0624A9-96C6-4E2C-B130-0539D65D0AFC}" destId="{7C25F259-CA6B-4AE4-854C-6BA3BF301A69}" srcOrd="0" destOrd="0" presId="urn:microsoft.com/office/officeart/2005/8/layout/cycle7"/>
    <dgm:cxn modelId="{1EEF6FC6-23C6-47E0-99DB-61FFC5B728E6}" type="presOf" srcId="{58A6A977-BE0F-4BB8-83AA-57FFC8736FBC}" destId="{DC986D87-F828-4112-8139-3D67F3DEFCBE}" srcOrd="0" destOrd="0" presId="urn:microsoft.com/office/officeart/2005/8/layout/cycle7"/>
    <dgm:cxn modelId="{5818977E-19B3-48D1-8FFC-448B72C650FA}" type="presOf" srcId="{DBCE2B60-CB80-499B-91A9-05A5934CD7C9}" destId="{DA3420F0-9305-426F-9DD3-20196B554C8B}" srcOrd="1" destOrd="0" presId="urn:microsoft.com/office/officeart/2005/8/layout/cycle7"/>
    <dgm:cxn modelId="{0FD6055B-A554-49C7-AD32-1DB588B07DC8}" srcId="{A2577D62-B11A-4467-B824-6F575E03763C}" destId="{09F6C4C5-491D-4967-B18F-8CB314152C9E}" srcOrd="0" destOrd="0" parTransId="{AB1BD2CB-41BC-4418-96D8-9BC0D7ACCFB6}" sibTransId="{DBCE2B60-CB80-499B-91A9-05A5934CD7C9}"/>
    <dgm:cxn modelId="{1BA39A65-5C0B-4F6C-AAE9-0F15BAAB7AF2}" srcId="{A2577D62-B11A-4467-B824-6F575E03763C}" destId="{6C0624A9-96C6-4E2C-B130-0539D65D0AFC}" srcOrd="2" destOrd="0" parTransId="{CD11D01E-C019-493D-8E78-BCF4407043E2}" sibTransId="{3CB1EC67-D6F1-40EA-AEC8-15F9511D0007}"/>
    <dgm:cxn modelId="{E35D0107-9ECF-48C4-9F4C-99C07C65EB44}" type="presParOf" srcId="{85466F24-2ECA-4A18-888A-1EB2D827840B}" destId="{14CF5F76-17DC-4464-A829-9D3686B29D10}" srcOrd="0" destOrd="0" presId="urn:microsoft.com/office/officeart/2005/8/layout/cycle7"/>
    <dgm:cxn modelId="{16DF00B8-1FF3-4562-88FF-4DFEE0A4C587}" type="presParOf" srcId="{85466F24-2ECA-4A18-888A-1EB2D827840B}" destId="{F920A5E5-89D2-4E5E-AB0A-96D36DB783E5}" srcOrd="1" destOrd="0" presId="urn:microsoft.com/office/officeart/2005/8/layout/cycle7"/>
    <dgm:cxn modelId="{52387D7D-C1E7-41F0-8053-9EF17F31BC25}" type="presParOf" srcId="{F920A5E5-89D2-4E5E-AB0A-96D36DB783E5}" destId="{DA3420F0-9305-426F-9DD3-20196B554C8B}" srcOrd="0" destOrd="0" presId="urn:microsoft.com/office/officeart/2005/8/layout/cycle7"/>
    <dgm:cxn modelId="{84F795F5-A20F-4FB1-A471-298CC9495382}" type="presParOf" srcId="{85466F24-2ECA-4A18-888A-1EB2D827840B}" destId="{723B02CC-882A-4D4D-8993-EE0789A14B3B}" srcOrd="2" destOrd="0" presId="urn:microsoft.com/office/officeart/2005/8/layout/cycle7"/>
    <dgm:cxn modelId="{8F2F02DB-9C6A-4410-9817-6BE5935A3015}" type="presParOf" srcId="{85466F24-2ECA-4A18-888A-1EB2D827840B}" destId="{DC986D87-F828-4112-8139-3D67F3DEFCBE}" srcOrd="3" destOrd="0" presId="urn:microsoft.com/office/officeart/2005/8/layout/cycle7"/>
    <dgm:cxn modelId="{6F7A22E8-FCD7-4780-9317-9EF4E3546980}" type="presParOf" srcId="{DC986D87-F828-4112-8139-3D67F3DEFCBE}" destId="{B37B5DB3-4DBE-4CE4-9522-240083478E49}" srcOrd="0" destOrd="0" presId="urn:microsoft.com/office/officeart/2005/8/layout/cycle7"/>
    <dgm:cxn modelId="{51CA43F8-2CC7-400E-97CD-62038748B771}" type="presParOf" srcId="{85466F24-2ECA-4A18-888A-1EB2D827840B}" destId="{7C25F259-CA6B-4AE4-854C-6BA3BF301A69}" srcOrd="4" destOrd="0" presId="urn:microsoft.com/office/officeart/2005/8/layout/cycle7"/>
    <dgm:cxn modelId="{B133F2F6-895F-4B93-8EBF-642D8B95ED14}" type="presParOf" srcId="{85466F24-2ECA-4A18-888A-1EB2D827840B}" destId="{199C6565-2521-4AE1-A590-4BE398C5CA6F}" srcOrd="5" destOrd="0" presId="urn:microsoft.com/office/officeart/2005/8/layout/cycle7"/>
    <dgm:cxn modelId="{691FD86C-97CC-49C3-9F3D-CD78E83D2654}" type="presParOf" srcId="{199C6565-2521-4AE1-A590-4BE398C5CA6F}" destId="{1392DBBE-0852-4110-9A17-E745E9C1FF7B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3A85211-3F27-4D86-BE18-FA6BCA5179CF}" type="doc">
      <dgm:prSet loTypeId="urn:microsoft.com/office/officeart/2009/3/layout/Pi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AC4037-0665-484A-9943-93A2B993EE3E}">
      <dgm:prSet phldrT="[Text]" phldr="1"/>
      <dgm:spPr/>
      <dgm:t>
        <a:bodyPr/>
        <a:lstStyle/>
        <a:p>
          <a:endParaRPr lang="en-US"/>
        </a:p>
      </dgm:t>
    </dgm:pt>
    <dgm:pt modelId="{FB65DBF8-FEAB-4C62-A911-72F133287E42}" type="parTrans" cxnId="{522C6DD0-7A81-4385-8854-C7EA1AD71233}">
      <dgm:prSet/>
      <dgm:spPr/>
      <dgm:t>
        <a:bodyPr/>
        <a:lstStyle/>
        <a:p>
          <a:endParaRPr lang="en-US"/>
        </a:p>
      </dgm:t>
    </dgm:pt>
    <dgm:pt modelId="{3772F30F-51A0-4063-A586-5B304AFBC723}" type="sibTrans" cxnId="{522C6DD0-7A81-4385-8854-C7EA1AD71233}">
      <dgm:prSet/>
      <dgm:spPr/>
      <dgm:t>
        <a:bodyPr/>
        <a:lstStyle/>
        <a:p>
          <a:endParaRPr lang="en-US"/>
        </a:p>
      </dgm:t>
    </dgm:pt>
    <dgm:pt modelId="{E3250BD1-7800-4390-9D6C-DF65BDE8E49C}">
      <dgm:prSet phldrT="[Text]" phldr="1"/>
      <dgm:spPr/>
      <dgm:t>
        <a:bodyPr/>
        <a:lstStyle/>
        <a:p>
          <a:endParaRPr lang="en-US"/>
        </a:p>
      </dgm:t>
    </dgm:pt>
    <dgm:pt modelId="{1677B507-4A7B-4565-8C66-3CE9FAD89600}" type="parTrans" cxnId="{14C25B1D-D6E1-4FE6-81B0-F082DE835DD9}">
      <dgm:prSet/>
      <dgm:spPr/>
      <dgm:t>
        <a:bodyPr/>
        <a:lstStyle/>
        <a:p>
          <a:endParaRPr lang="en-US"/>
        </a:p>
      </dgm:t>
    </dgm:pt>
    <dgm:pt modelId="{BD0A3A93-0658-4996-B96E-BA5FEF677BC9}" type="sibTrans" cxnId="{14C25B1D-D6E1-4FE6-81B0-F082DE835DD9}">
      <dgm:prSet/>
      <dgm:spPr/>
      <dgm:t>
        <a:bodyPr/>
        <a:lstStyle/>
        <a:p>
          <a:endParaRPr lang="en-US"/>
        </a:p>
      </dgm:t>
    </dgm:pt>
    <dgm:pt modelId="{C3064F22-CC6E-447E-AB78-1B705DFF000A}">
      <dgm:prSet phldrT="[Text]" phldr="1"/>
      <dgm:spPr/>
      <dgm:t>
        <a:bodyPr/>
        <a:lstStyle/>
        <a:p>
          <a:endParaRPr lang="en-US"/>
        </a:p>
      </dgm:t>
    </dgm:pt>
    <dgm:pt modelId="{EEF49F1F-9E4D-4EB3-98DD-B931AB18F542}" type="parTrans" cxnId="{F53B82AF-4260-4A4A-B214-C43FBD7CE544}">
      <dgm:prSet/>
      <dgm:spPr/>
      <dgm:t>
        <a:bodyPr/>
        <a:lstStyle/>
        <a:p>
          <a:endParaRPr lang="en-US"/>
        </a:p>
      </dgm:t>
    </dgm:pt>
    <dgm:pt modelId="{AF292E34-5195-4088-BCF5-15F232054403}" type="sibTrans" cxnId="{F53B82AF-4260-4A4A-B214-C43FBD7CE544}">
      <dgm:prSet/>
      <dgm:spPr/>
      <dgm:t>
        <a:bodyPr/>
        <a:lstStyle/>
        <a:p>
          <a:endParaRPr lang="en-US"/>
        </a:p>
      </dgm:t>
    </dgm:pt>
    <dgm:pt modelId="{8A566B09-2A93-4999-BAD6-27E6710312D3}">
      <dgm:prSet phldrT="[Text]" phldr="1"/>
      <dgm:spPr/>
      <dgm:t>
        <a:bodyPr/>
        <a:lstStyle/>
        <a:p>
          <a:endParaRPr lang="en-US"/>
        </a:p>
      </dgm:t>
    </dgm:pt>
    <dgm:pt modelId="{F5006BF6-C2DD-45D2-81CB-F0822800EE58}" type="parTrans" cxnId="{54693E38-C79E-4D54-9445-6A7785CCFE00}">
      <dgm:prSet/>
      <dgm:spPr/>
      <dgm:t>
        <a:bodyPr/>
        <a:lstStyle/>
        <a:p>
          <a:endParaRPr lang="en-US"/>
        </a:p>
      </dgm:t>
    </dgm:pt>
    <dgm:pt modelId="{5C12859C-98F0-4617-AB6B-15E86EFB2362}" type="sibTrans" cxnId="{54693E38-C79E-4D54-9445-6A7785CCFE00}">
      <dgm:prSet/>
      <dgm:spPr/>
      <dgm:t>
        <a:bodyPr/>
        <a:lstStyle/>
        <a:p>
          <a:endParaRPr lang="en-US"/>
        </a:p>
      </dgm:t>
    </dgm:pt>
    <dgm:pt modelId="{C3BF06C5-C472-441E-B605-C3E706DF7DDE}">
      <dgm:prSet phldrT="[Text]" phldr="1"/>
      <dgm:spPr/>
      <dgm:t>
        <a:bodyPr/>
        <a:lstStyle/>
        <a:p>
          <a:endParaRPr lang="en-US"/>
        </a:p>
      </dgm:t>
    </dgm:pt>
    <dgm:pt modelId="{D525CC67-8E57-4D10-91E1-29232613BB36}" type="parTrans" cxnId="{EFA2ED93-4AB9-4E10-AEEA-5C442814D949}">
      <dgm:prSet/>
      <dgm:spPr/>
      <dgm:t>
        <a:bodyPr/>
        <a:lstStyle/>
        <a:p>
          <a:endParaRPr lang="en-US"/>
        </a:p>
      </dgm:t>
    </dgm:pt>
    <dgm:pt modelId="{7638F669-A4EC-43B2-A2AE-1C7CC953AD14}" type="sibTrans" cxnId="{EFA2ED93-4AB9-4E10-AEEA-5C442814D949}">
      <dgm:prSet/>
      <dgm:spPr/>
      <dgm:t>
        <a:bodyPr/>
        <a:lstStyle/>
        <a:p>
          <a:endParaRPr lang="en-US"/>
        </a:p>
      </dgm:t>
    </dgm:pt>
    <dgm:pt modelId="{B1DDBFD6-94E2-404E-AB92-D2533A1644C2}">
      <dgm:prSet phldrT="[Text]" phldr="1"/>
      <dgm:spPr/>
      <dgm:t>
        <a:bodyPr/>
        <a:lstStyle/>
        <a:p>
          <a:endParaRPr lang="en-US" dirty="0"/>
        </a:p>
      </dgm:t>
    </dgm:pt>
    <dgm:pt modelId="{049B249C-5E7B-4740-8739-31964F6A9067}" type="parTrans" cxnId="{7D643D4D-4EF7-4764-BACB-8BBE1FF61D43}">
      <dgm:prSet/>
      <dgm:spPr/>
      <dgm:t>
        <a:bodyPr/>
        <a:lstStyle/>
        <a:p>
          <a:endParaRPr lang="en-US"/>
        </a:p>
      </dgm:t>
    </dgm:pt>
    <dgm:pt modelId="{C08543E1-5240-4B1F-89E2-F01A5E54D4B3}" type="sibTrans" cxnId="{7D643D4D-4EF7-4764-BACB-8BBE1FF61D43}">
      <dgm:prSet/>
      <dgm:spPr/>
      <dgm:t>
        <a:bodyPr/>
        <a:lstStyle/>
        <a:p>
          <a:endParaRPr lang="en-US"/>
        </a:p>
      </dgm:t>
    </dgm:pt>
    <dgm:pt modelId="{A4F5123E-C974-4837-9287-48E240C0FAFE}">
      <dgm:prSet phldrT="[Text]"/>
      <dgm:spPr/>
      <dgm:t>
        <a:bodyPr/>
        <a:lstStyle/>
        <a:p>
          <a:endParaRPr lang="en-US" dirty="0"/>
        </a:p>
      </dgm:t>
    </dgm:pt>
    <dgm:pt modelId="{730DE0F9-686D-450B-849E-2FE843F2FF7D}" type="parTrans" cxnId="{7BC117F9-8DF8-4896-914A-C3BB3F7EE063}">
      <dgm:prSet/>
      <dgm:spPr/>
      <dgm:t>
        <a:bodyPr/>
        <a:lstStyle/>
        <a:p>
          <a:endParaRPr lang="en-US"/>
        </a:p>
      </dgm:t>
    </dgm:pt>
    <dgm:pt modelId="{2F2B8F51-5BB2-41E7-85A6-761808800A70}" type="sibTrans" cxnId="{7BC117F9-8DF8-4896-914A-C3BB3F7EE063}">
      <dgm:prSet/>
      <dgm:spPr/>
      <dgm:t>
        <a:bodyPr/>
        <a:lstStyle/>
        <a:p>
          <a:endParaRPr lang="en-US"/>
        </a:p>
      </dgm:t>
    </dgm:pt>
    <dgm:pt modelId="{0E064F93-A98F-4DC7-97F7-DBC970956933}" type="pres">
      <dgm:prSet presAssocID="{63A85211-3F27-4D86-BE18-FA6BCA5179CF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it-IT"/>
        </a:p>
      </dgm:t>
    </dgm:pt>
    <dgm:pt modelId="{04568D8E-0EBB-4424-B9FA-1AE927A6467C}" type="pres">
      <dgm:prSet presAssocID="{54AC4037-0665-484A-9943-93A2B993EE3E}" presName="ParentComposite" presStyleCnt="0"/>
      <dgm:spPr/>
    </dgm:pt>
    <dgm:pt modelId="{4B70915D-0D62-4BEF-B4A1-3E70895CDFDC}" type="pres">
      <dgm:prSet presAssocID="{54AC4037-0665-484A-9943-93A2B993EE3E}" presName="Chord" presStyleLbl="bgShp" presStyleIdx="0" presStyleCnt="4"/>
      <dgm:spPr>
        <a:solidFill>
          <a:srgbClr val="FFC000"/>
        </a:solidFill>
      </dgm:spPr>
    </dgm:pt>
    <dgm:pt modelId="{4B33BCAF-656E-4207-AF12-E8A2F205C04C}" type="pres">
      <dgm:prSet presAssocID="{54AC4037-0665-484A-9943-93A2B993EE3E}" presName="Pie" presStyleLbl="alignNode1" presStyleIdx="0" presStyleCnt="4"/>
      <dgm:spPr>
        <a:solidFill>
          <a:srgbClr val="C00000"/>
        </a:solidFill>
        <a:ln>
          <a:solidFill>
            <a:srgbClr val="C00000"/>
          </a:solidFill>
        </a:ln>
      </dgm:spPr>
    </dgm:pt>
    <dgm:pt modelId="{D7C6471E-A868-4A85-9ED2-908FD24A1603}" type="pres">
      <dgm:prSet presAssocID="{54AC4037-0665-484A-9943-93A2B993EE3E}" presName="Parent" presStyleLbl="revTx" presStyleIdx="0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80E2F9D-69D3-4887-8BA2-3EF7367D57CE}" type="pres">
      <dgm:prSet presAssocID="{BD0A3A93-0658-4996-B96E-BA5FEF677BC9}" presName="negSibTrans" presStyleCnt="0"/>
      <dgm:spPr/>
    </dgm:pt>
    <dgm:pt modelId="{78452917-BA05-4211-8220-A5840336937D}" type="pres">
      <dgm:prSet presAssocID="{54AC4037-0665-484A-9943-93A2B993EE3E}" presName="composite" presStyleCnt="0"/>
      <dgm:spPr/>
    </dgm:pt>
    <dgm:pt modelId="{D8FC7098-35B5-4A89-9362-214457E6FD6D}" type="pres">
      <dgm:prSet presAssocID="{54AC4037-0665-484A-9943-93A2B993EE3E}" presName="Child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5E33F3A-6687-49F1-8BD4-EBC824470337}" type="pres">
      <dgm:prSet presAssocID="{3772F30F-51A0-4063-A586-5B304AFBC723}" presName="sibTrans" presStyleCnt="0"/>
      <dgm:spPr/>
    </dgm:pt>
    <dgm:pt modelId="{E9E7366B-F123-422B-8B0C-51BEF4F5FE23}" type="pres">
      <dgm:prSet presAssocID="{C3064F22-CC6E-447E-AB78-1B705DFF000A}" presName="ParentComposite" presStyleCnt="0"/>
      <dgm:spPr/>
    </dgm:pt>
    <dgm:pt modelId="{F00F6061-7952-4B8E-AE68-9BC214AE8911}" type="pres">
      <dgm:prSet presAssocID="{C3064F22-CC6E-447E-AB78-1B705DFF000A}" presName="Chord" presStyleLbl="bgShp" presStyleIdx="1" presStyleCnt="4"/>
      <dgm:spPr>
        <a:solidFill>
          <a:srgbClr val="FFC000"/>
        </a:solidFill>
      </dgm:spPr>
    </dgm:pt>
    <dgm:pt modelId="{70024C47-B654-45EC-8295-A75113FB67AF}" type="pres">
      <dgm:prSet presAssocID="{C3064F22-CC6E-447E-AB78-1B705DFF000A}" presName="Pie" presStyleLbl="alignNode1" presStyleIdx="1" presStyleCnt="4"/>
      <dgm:spPr>
        <a:solidFill>
          <a:srgbClr val="C00000"/>
        </a:solidFill>
        <a:ln>
          <a:solidFill>
            <a:srgbClr val="C00000"/>
          </a:solidFill>
        </a:ln>
      </dgm:spPr>
    </dgm:pt>
    <dgm:pt modelId="{0C598036-6404-46E8-ACE3-34A703B9DB5B}" type="pres">
      <dgm:prSet presAssocID="{C3064F22-CC6E-447E-AB78-1B705DFF000A}" presName="Parent" presStyleLbl="revTx" presStyleIdx="2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13A5911-3E04-42E8-9D28-B9E4A03BE8AF}" type="pres">
      <dgm:prSet presAssocID="{5C12859C-98F0-4617-AB6B-15E86EFB2362}" presName="negSibTrans" presStyleCnt="0"/>
      <dgm:spPr/>
    </dgm:pt>
    <dgm:pt modelId="{7AC19207-80EB-4DB4-AFFE-36C9A629E7CF}" type="pres">
      <dgm:prSet presAssocID="{C3064F22-CC6E-447E-AB78-1B705DFF000A}" presName="composite" presStyleCnt="0"/>
      <dgm:spPr/>
    </dgm:pt>
    <dgm:pt modelId="{C12D8B62-C98A-448E-A497-68EC3D6A154F}" type="pres">
      <dgm:prSet presAssocID="{C3064F22-CC6E-447E-AB78-1B705DFF000A}" presName="Child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99D1A68-5571-4161-BC83-047657D47E0F}" type="pres">
      <dgm:prSet presAssocID="{AF292E34-5195-4088-BCF5-15F232054403}" presName="sibTrans" presStyleCnt="0"/>
      <dgm:spPr/>
    </dgm:pt>
    <dgm:pt modelId="{5EDD57E0-999A-4B1F-9C68-E0FB46E0E6F5}" type="pres">
      <dgm:prSet presAssocID="{C3BF06C5-C472-441E-B605-C3E706DF7DDE}" presName="ParentComposite" presStyleCnt="0"/>
      <dgm:spPr/>
    </dgm:pt>
    <dgm:pt modelId="{0DA32A61-2DD0-4692-A08E-5BD4F4C5AF18}" type="pres">
      <dgm:prSet presAssocID="{C3BF06C5-C472-441E-B605-C3E706DF7DDE}" presName="Chord" presStyleLbl="bgShp" presStyleIdx="2" presStyleCnt="4" custLinFactNeighborX="-38734"/>
      <dgm:spPr>
        <a:solidFill>
          <a:srgbClr val="FFC000"/>
        </a:solidFill>
      </dgm:spPr>
    </dgm:pt>
    <dgm:pt modelId="{A1D39D55-68C4-48EC-8B0E-1C24879632A9}" type="pres">
      <dgm:prSet presAssocID="{C3BF06C5-C472-441E-B605-C3E706DF7DDE}" presName="Pie" presStyleLbl="alignNode1" presStyleIdx="2" presStyleCnt="4" custLinFactNeighborX="-50220"/>
      <dgm:spPr>
        <a:solidFill>
          <a:srgbClr val="C00000"/>
        </a:solidFill>
        <a:ln>
          <a:solidFill>
            <a:srgbClr val="C00000"/>
          </a:solidFill>
        </a:ln>
      </dgm:spPr>
    </dgm:pt>
    <dgm:pt modelId="{D886E441-7C23-4209-BA78-4CE082D69E46}" type="pres">
      <dgm:prSet presAssocID="{C3BF06C5-C472-441E-B605-C3E706DF7DDE}" presName="Parent" presStyleLbl="revTx" presStyleIdx="4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BBB432A-47EE-473C-916E-8CDA2217CA2C}" type="pres">
      <dgm:prSet presAssocID="{C08543E1-5240-4B1F-89E2-F01A5E54D4B3}" presName="negSibTrans" presStyleCnt="0"/>
      <dgm:spPr/>
    </dgm:pt>
    <dgm:pt modelId="{E029B8C2-47F9-4CD4-BE03-F9A0E09CF464}" type="pres">
      <dgm:prSet presAssocID="{C3BF06C5-C472-441E-B605-C3E706DF7DDE}" presName="composite" presStyleCnt="0"/>
      <dgm:spPr/>
    </dgm:pt>
    <dgm:pt modelId="{D73099D1-7003-400A-8F5A-3E0242F8466C}" type="pres">
      <dgm:prSet presAssocID="{C3BF06C5-C472-441E-B605-C3E706DF7DDE}" presName="Child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A96AF4C-73E3-47EB-82CF-D6038A4573A2}" type="pres">
      <dgm:prSet presAssocID="{7638F669-A4EC-43B2-A2AE-1C7CC953AD14}" presName="sibTrans" presStyleCnt="0"/>
      <dgm:spPr/>
    </dgm:pt>
    <dgm:pt modelId="{17DEBBCA-FDAC-4761-AF07-93D4B2C115B8}" type="pres">
      <dgm:prSet presAssocID="{A4F5123E-C974-4837-9287-48E240C0FAFE}" presName="ParentComposite" presStyleCnt="0"/>
      <dgm:spPr/>
    </dgm:pt>
    <dgm:pt modelId="{B32BABEA-18B0-4B92-8B7D-AB0050052B44}" type="pres">
      <dgm:prSet presAssocID="{A4F5123E-C974-4837-9287-48E240C0FAFE}" presName="Chord" presStyleLbl="bgShp" presStyleIdx="3" presStyleCnt="4" custLinFactNeighborX="-87828"/>
      <dgm:spPr>
        <a:solidFill>
          <a:srgbClr val="FFC000"/>
        </a:solidFill>
      </dgm:spPr>
    </dgm:pt>
    <dgm:pt modelId="{ACAAB38E-20F3-4873-808B-5BE14DAACAE9}" type="pres">
      <dgm:prSet presAssocID="{A4F5123E-C974-4837-9287-48E240C0FAFE}" presName="Pie" presStyleLbl="alignNode1" presStyleIdx="3" presStyleCnt="4" custLinFactX="-11587" custLinFactNeighborX="-100000"/>
      <dgm:spPr>
        <a:solidFill>
          <a:srgbClr val="C00000"/>
        </a:solidFill>
        <a:ln>
          <a:solidFill>
            <a:srgbClr val="C00000"/>
          </a:solidFill>
        </a:ln>
      </dgm:spPr>
    </dgm:pt>
    <dgm:pt modelId="{8B8F97BF-23DC-4FE7-BFA6-9A67E898979F}" type="pres">
      <dgm:prSet presAssocID="{A4F5123E-C974-4837-9287-48E240C0FAFE}" presName="Parent" presStyleLbl="revTx" presStyleIdx="6" presStyleCnt="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3DD5B144-219D-4F1F-BF6A-83A33525505F}" type="presOf" srcId="{C3064F22-CC6E-447E-AB78-1B705DFF000A}" destId="{0C598036-6404-46E8-ACE3-34A703B9DB5B}" srcOrd="0" destOrd="0" presId="urn:microsoft.com/office/officeart/2009/3/layout/PieProcess"/>
    <dgm:cxn modelId="{06E25BE3-3444-4E32-90F1-0485D14C41CF}" type="presOf" srcId="{C3BF06C5-C472-441E-B605-C3E706DF7DDE}" destId="{D886E441-7C23-4209-BA78-4CE082D69E46}" srcOrd="0" destOrd="0" presId="urn:microsoft.com/office/officeart/2009/3/layout/PieProcess"/>
    <dgm:cxn modelId="{54693E38-C79E-4D54-9445-6A7785CCFE00}" srcId="{C3064F22-CC6E-447E-AB78-1B705DFF000A}" destId="{8A566B09-2A93-4999-BAD6-27E6710312D3}" srcOrd="0" destOrd="0" parTransId="{F5006BF6-C2DD-45D2-81CB-F0822800EE58}" sibTransId="{5C12859C-98F0-4617-AB6B-15E86EFB2362}"/>
    <dgm:cxn modelId="{7BC117F9-8DF8-4896-914A-C3BB3F7EE063}" srcId="{63A85211-3F27-4D86-BE18-FA6BCA5179CF}" destId="{A4F5123E-C974-4837-9287-48E240C0FAFE}" srcOrd="3" destOrd="0" parTransId="{730DE0F9-686D-450B-849E-2FE843F2FF7D}" sibTransId="{2F2B8F51-5BB2-41E7-85A6-761808800A70}"/>
    <dgm:cxn modelId="{7D643D4D-4EF7-4764-BACB-8BBE1FF61D43}" srcId="{C3BF06C5-C472-441E-B605-C3E706DF7DDE}" destId="{B1DDBFD6-94E2-404E-AB92-D2533A1644C2}" srcOrd="0" destOrd="0" parTransId="{049B249C-5E7B-4740-8739-31964F6A9067}" sibTransId="{C08543E1-5240-4B1F-89E2-F01A5E54D4B3}"/>
    <dgm:cxn modelId="{F53B82AF-4260-4A4A-B214-C43FBD7CE544}" srcId="{63A85211-3F27-4D86-BE18-FA6BCA5179CF}" destId="{C3064F22-CC6E-447E-AB78-1B705DFF000A}" srcOrd="1" destOrd="0" parTransId="{EEF49F1F-9E4D-4EB3-98DD-B931AB18F542}" sibTransId="{AF292E34-5195-4088-BCF5-15F232054403}"/>
    <dgm:cxn modelId="{687F8F10-6726-4944-BF34-47D51C32DCE5}" type="presOf" srcId="{8A566B09-2A93-4999-BAD6-27E6710312D3}" destId="{C12D8B62-C98A-448E-A497-68EC3D6A154F}" srcOrd="0" destOrd="0" presId="urn:microsoft.com/office/officeart/2009/3/layout/PieProcess"/>
    <dgm:cxn modelId="{3D3506F9-6FB8-4F69-8D13-B15D2D9DBE86}" type="presOf" srcId="{A4F5123E-C974-4837-9287-48E240C0FAFE}" destId="{8B8F97BF-23DC-4FE7-BFA6-9A67E898979F}" srcOrd="0" destOrd="0" presId="urn:microsoft.com/office/officeart/2009/3/layout/PieProcess"/>
    <dgm:cxn modelId="{6DFCCB78-491F-4ED4-B95A-7B44DDC6CF99}" type="presOf" srcId="{63A85211-3F27-4D86-BE18-FA6BCA5179CF}" destId="{0E064F93-A98F-4DC7-97F7-DBC970956933}" srcOrd="0" destOrd="0" presId="urn:microsoft.com/office/officeart/2009/3/layout/PieProcess"/>
    <dgm:cxn modelId="{EFA2ED93-4AB9-4E10-AEEA-5C442814D949}" srcId="{63A85211-3F27-4D86-BE18-FA6BCA5179CF}" destId="{C3BF06C5-C472-441E-B605-C3E706DF7DDE}" srcOrd="2" destOrd="0" parTransId="{D525CC67-8E57-4D10-91E1-29232613BB36}" sibTransId="{7638F669-A4EC-43B2-A2AE-1C7CC953AD14}"/>
    <dgm:cxn modelId="{B8BD71B7-3833-4548-AB8C-43BBC06232B6}" type="presOf" srcId="{54AC4037-0665-484A-9943-93A2B993EE3E}" destId="{D7C6471E-A868-4A85-9ED2-908FD24A1603}" srcOrd="0" destOrd="0" presId="urn:microsoft.com/office/officeart/2009/3/layout/PieProcess"/>
    <dgm:cxn modelId="{DEF84232-8965-4692-8DBB-AAFF73D70D65}" type="presOf" srcId="{E3250BD1-7800-4390-9D6C-DF65BDE8E49C}" destId="{D8FC7098-35B5-4A89-9362-214457E6FD6D}" srcOrd="0" destOrd="0" presId="urn:microsoft.com/office/officeart/2009/3/layout/PieProcess"/>
    <dgm:cxn modelId="{14C25B1D-D6E1-4FE6-81B0-F082DE835DD9}" srcId="{54AC4037-0665-484A-9943-93A2B993EE3E}" destId="{E3250BD1-7800-4390-9D6C-DF65BDE8E49C}" srcOrd="0" destOrd="0" parTransId="{1677B507-4A7B-4565-8C66-3CE9FAD89600}" sibTransId="{BD0A3A93-0658-4996-B96E-BA5FEF677BC9}"/>
    <dgm:cxn modelId="{86F7DF74-2971-4B6B-8603-78EE2E48F9D7}" type="presOf" srcId="{B1DDBFD6-94E2-404E-AB92-D2533A1644C2}" destId="{D73099D1-7003-400A-8F5A-3E0242F8466C}" srcOrd="0" destOrd="0" presId="urn:microsoft.com/office/officeart/2009/3/layout/PieProcess"/>
    <dgm:cxn modelId="{522C6DD0-7A81-4385-8854-C7EA1AD71233}" srcId="{63A85211-3F27-4D86-BE18-FA6BCA5179CF}" destId="{54AC4037-0665-484A-9943-93A2B993EE3E}" srcOrd="0" destOrd="0" parTransId="{FB65DBF8-FEAB-4C62-A911-72F133287E42}" sibTransId="{3772F30F-51A0-4063-A586-5B304AFBC723}"/>
    <dgm:cxn modelId="{C72783C1-48D9-4543-9B90-8E0187E70E9B}" type="presParOf" srcId="{0E064F93-A98F-4DC7-97F7-DBC970956933}" destId="{04568D8E-0EBB-4424-B9FA-1AE927A6467C}" srcOrd="0" destOrd="0" presId="urn:microsoft.com/office/officeart/2009/3/layout/PieProcess"/>
    <dgm:cxn modelId="{FDA81BC3-330E-4F3A-8097-42DE29490189}" type="presParOf" srcId="{04568D8E-0EBB-4424-B9FA-1AE927A6467C}" destId="{4B70915D-0D62-4BEF-B4A1-3E70895CDFDC}" srcOrd="0" destOrd="0" presId="urn:microsoft.com/office/officeart/2009/3/layout/PieProcess"/>
    <dgm:cxn modelId="{EABD8D80-0000-49D3-AEC4-3859C03526F3}" type="presParOf" srcId="{04568D8E-0EBB-4424-B9FA-1AE927A6467C}" destId="{4B33BCAF-656E-4207-AF12-E8A2F205C04C}" srcOrd="1" destOrd="0" presId="urn:microsoft.com/office/officeart/2009/3/layout/PieProcess"/>
    <dgm:cxn modelId="{72D7ED6C-D785-4C46-9B54-A27A668BC317}" type="presParOf" srcId="{04568D8E-0EBB-4424-B9FA-1AE927A6467C}" destId="{D7C6471E-A868-4A85-9ED2-908FD24A1603}" srcOrd="2" destOrd="0" presId="urn:microsoft.com/office/officeart/2009/3/layout/PieProcess"/>
    <dgm:cxn modelId="{B199B961-FC65-4041-AD9F-18D1E89ABDC3}" type="presParOf" srcId="{0E064F93-A98F-4DC7-97F7-DBC970956933}" destId="{280E2F9D-69D3-4887-8BA2-3EF7367D57CE}" srcOrd="1" destOrd="0" presId="urn:microsoft.com/office/officeart/2009/3/layout/PieProcess"/>
    <dgm:cxn modelId="{8D54D979-D520-435A-B154-504F8E42FD22}" type="presParOf" srcId="{0E064F93-A98F-4DC7-97F7-DBC970956933}" destId="{78452917-BA05-4211-8220-A5840336937D}" srcOrd="2" destOrd="0" presId="urn:microsoft.com/office/officeart/2009/3/layout/PieProcess"/>
    <dgm:cxn modelId="{36DB2ABD-47E7-4EB6-8CF6-BE2BA93C5D31}" type="presParOf" srcId="{78452917-BA05-4211-8220-A5840336937D}" destId="{D8FC7098-35B5-4A89-9362-214457E6FD6D}" srcOrd="0" destOrd="0" presId="urn:microsoft.com/office/officeart/2009/3/layout/PieProcess"/>
    <dgm:cxn modelId="{4923E2C1-EB03-4E27-933C-E918623E4DCF}" type="presParOf" srcId="{0E064F93-A98F-4DC7-97F7-DBC970956933}" destId="{A5E33F3A-6687-49F1-8BD4-EBC824470337}" srcOrd="3" destOrd="0" presId="urn:microsoft.com/office/officeart/2009/3/layout/PieProcess"/>
    <dgm:cxn modelId="{07A6CCAC-84A7-4850-A4F4-2589DED829BC}" type="presParOf" srcId="{0E064F93-A98F-4DC7-97F7-DBC970956933}" destId="{E9E7366B-F123-422B-8B0C-51BEF4F5FE23}" srcOrd="4" destOrd="0" presId="urn:microsoft.com/office/officeart/2009/3/layout/PieProcess"/>
    <dgm:cxn modelId="{4AED8E0E-2A47-4B58-A60C-E70BAE30581E}" type="presParOf" srcId="{E9E7366B-F123-422B-8B0C-51BEF4F5FE23}" destId="{F00F6061-7952-4B8E-AE68-9BC214AE8911}" srcOrd="0" destOrd="0" presId="urn:microsoft.com/office/officeart/2009/3/layout/PieProcess"/>
    <dgm:cxn modelId="{9866E977-8ED5-4212-BDC7-E62D1B81D4FB}" type="presParOf" srcId="{E9E7366B-F123-422B-8B0C-51BEF4F5FE23}" destId="{70024C47-B654-45EC-8295-A75113FB67AF}" srcOrd="1" destOrd="0" presId="urn:microsoft.com/office/officeart/2009/3/layout/PieProcess"/>
    <dgm:cxn modelId="{458A0EB5-5161-41CB-8041-138E469676BC}" type="presParOf" srcId="{E9E7366B-F123-422B-8B0C-51BEF4F5FE23}" destId="{0C598036-6404-46E8-ACE3-34A703B9DB5B}" srcOrd="2" destOrd="0" presId="urn:microsoft.com/office/officeart/2009/3/layout/PieProcess"/>
    <dgm:cxn modelId="{E90C7CE8-F8FA-4E59-8AB8-4F4E7F556434}" type="presParOf" srcId="{0E064F93-A98F-4DC7-97F7-DBC970956933}" destId="{813A5911-3E04-42E8-9D28-B9E4A03BE8AF}" srcOrd="5" destOrd="0" presId="urn:microsoft.com/office/officeart/2009/3/layout/PieProcess"/>
    <dgm:cxn modelId="{9BC5432D-8907-4B04-BF72-36735929D9CE}" type="presParOf" srcId="{0E064F93-A98F-4DC7-97F7-DBC970956933}" destId="{7AC19207-80EB-4DB4-AFFE-36C9A629E7CF}" srcOrd="6" destOrd="0" presId="urn:microsoft.com/office/officeart/2009/3/layout/PieProcess"/>
    <dgm:cxn modelId="{39BD91CC-C951-4645-80A7-6962FBFDE4F3}" type="presParOf" srcId="{7AC19207-80EB-4DB4-AFFE-36C9A629E7CF}" destId="{C12D8B62-C98A-448E-A497-68EC3D6A154F}" srcOrd="0" destOrd="0" presId="urn:microsoft.com/office/officeart/2009/3/layout/PieProcess"/>
    <dgm:cxn modelId="{B0E8B5DC-87FE-473C-9731-4499A3857A6F}" type="presParOf" srcId="{0E064F93-A98F-4DC7-97F7-DBC970956933}" destId="{B99D1A68-5571-4161-BC83-047657D47E0F}" srcOrd="7" destOrd="0" presId="urn:microsoft.com/office/officeart/2009/3/layout/PieProcess"/>
    <dgm:cxn modelId="{D28D1F5A-82D6-424B-A160-F614F8EECE9A}" type="presParOf" srcId="{0E064F93-A98F-4DC7-97F7-DBC970956933}" destId="{5EDD57E0-999A-4B1F-9C68-E0FB46E0E6F5}" srcOrd="8" destOrd="0" presId="urn:microsoft.com/office/officeart/2009/3/layout/PieProcess"/>
    <dgm:cxn modelId="{C1EA4B00-50BB-41A9-9016-ACB2F5B2D2CE}" type="presParOf" srcId="{5EDD57E0-999A-4B1F-9C68-E0FB46E0E6F5}" destId="{0DA32A61-2DD0-4692-A08E-5BD4F4C5AF18}" srcOrd="0" destOrd="0" presId="urn:microsoft.com/office/officeart/2009/3/layout/PieProcess"/>
    <dgm:cxn modelId="{7F7D24D3-9902-4883-9273-FE161D060DF9}" type="presParOf" srcId="{5EDD57E0-999A-4B1F-9C68-E0FB46E0E6F5}" destId="{A1D39D55-68C4-48EC-8B0E-1C24879632A9}" srcOrd="1" destOrd="0" presId="urn:microsoft.com/office/officeart/2009/3/layout/PieProcess"/>
    <dgm:cxn modelId="{624404D1-0BF6-4133-9111-C5D078F275C0}" type="presParOf" srcId="{5EDD57E0-999A-4B1F-9C68-E0FB46E0E6F5}" destId="{D886E441-7C23-4209-BA78-4CE082D69E46}" srcOrd="2" destOrd="0" presId="urn:microsoft.com/office/officeart/2009/3/layout/PieProcess"/>
    <dgm:cxn modelId="{9C906D2A-DE2A-4226-9325-3F303EA3E722}" type="presParOf" srcId="{0E064F93-A98F-4DC7-97F7-DBC970956933}" destId="{EBBB432A-47EE-473C-916E-8CDA2217CA2C}" srcOrd="9" destOrd="0" presId="urn:microsoft.com/office/officeart/2009/3/layout/PieProcess"/>
    <dgm:cxn modelId="{10994042-5FFF-470E-B94F-61379DF4D0BC}" type="presParOf" srcId="{0E064F93-A98F-4DC7-97F7-DBC970956933}" destId="{E029B8C2-47F9-4CD4-BE03-F9A0E09CF464}" srcOrd="10" destOrd="0" presId="urn:microsoft.com/office/officeart/2009/3/layout/PieProcess"/>
    <dgm:cxn modelId="{349089ED-DB80-4E1B-92FB-245C9FB22153}" type="presParOf" srcId="{E029B8C2-47F9-4CD4-BE03-F9A0E09CF464}" destId="{D73099D1-7003-400A-8F5A-3E0242F8466C}" srcOrd="0" destOrd="0" presId="urn:microsoft.com/office/officeart/2009/3/layout/PieProcess"/>
    <dgm:cxn modelId="{2B84ABC8-18B6-48AD-A78F-79E04141B042}" type="presParOf" srcId="{0E064F93-A98F-4DC7-97F7-DBC970956933}" destId="{CA96AF4C-73E3-47EB-82CF-D6038A4573A2}" srcOrd="11" destOrd="0" presId="urn:microsoft.com/office/officeart/2009/3/layout/PieProcess"/>
    <dgm:cxn modelId="{8DF9A027-1C6A-48BE-A3B4-4D2FFE892667}" type="presParOf" srcId="{0E064F93-A98F-4DC7-97F7-DBC970956933}" destId="{17DEBBCA-FDAC-4761-AF07-93D4B2C115B8}" srcOrd="12" destOrd="0" presId="urn:microsoft.com/office/officeart/2009/3/layout/PieProcess"/>
    <dgm:cxn modelId="{245CD055-220F-4C37-A2B5-C763B0CC8491}" type="presParOf" srcId="{17DEBBCA-FDAC-4761-AF07-93D4B2C115B8}" destId="{B32BABEA-18B0-4B92-8B7D-AB0050052B44}" srcOrd="0" destOrd="0" presId="urn:microsoft.com/office/officeart/2009/3/layout/PieProcess"/>
    <dgm:cxn modelId="{E9AF44BE-276B-43BB-B96F-C9239BE575F5}" type="presParOf" srcId="{17DEBBCA-FDAC-4761-AF07-93D4B2C115B8}" destId="{ACAAB38E-20F3-4873-808B-5BE14DAACAE9}" srcOrd="1" destOrd="0" presId="urn:microsoft.com/office/officeart/2009/3/layout/PieProcess"/>
    <dgm:cxn modelId="{1F5AD035-1049-4C95-B948-6A91B46C5B2D}" type="presParOf" srcId="{17DEBBCA-FDAC-4761-AF07-93D4B2C115B8}" destId="{8B8F97BF-23DC-4FE7-BFA6-9A67E898979F}" srcOrd="2" destOrd="0" presId="urn:microsoft.com/office/officeart/2009/3/layout/Pie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28E0D2-82D0-4DF8-A2E5-EF60C95A33F5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2" csCatId="accent1" phldr="1"/>
      <dgm:spPr/>
    </dgm:pt>
    <dgm:pt modelId="{E4A9B054-AA7B-46E2-857F-D24E536CCF20}">
      <dgm:prSet phldrT="[Text]" custT="1"/>
      <dgm:spPr>
        <a:noFill/>
        <a:ln>
          <a:noFill/>
        </a:ln>
      </dgm:spPr>
      <dgm:t>
        <a:bodyPr/>
        <a:lstStyle/>
        <a:p>
          <a:pPr algn="l"/>
          <a:r>
            <a:rPr lang="en-US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Le </a:t>
          </a:r>
          <a:r>
            <a:rPr lang="en-US" sz="18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condotte</a:t>
          </a:r>
          <a:r>
            <a:rPr lang="en-US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delle</a:t>
          </a:r>
          <a:r>
            <a:rPr lang="en-US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imprese</a:t>
          </a:r>
          <a:r>
            <a:rPr lang="en-US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assumono</a:t>
          </a:r>
          <a:r>
            <a:rPr lang="en-US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b="1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qualificazioni</a:t>
          </a:r>
          <a:r>
            <a:rPr lang="en-US" sz="1800" b="1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diverse a </a:t>
          </a:r>
          <a:r>
            <a:rPr lang="en-US" sz="18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seconda</a:t>
          </a:r>
          <a:r>
            <a:rPr lang="en-US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della</a:t>
          </a:r>
          <a:r>
            <a:rPr lang="en-US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legislazione</a:t>
          </a:r>
          <a:r>
            <a:rPr lang="en-US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di </a:t>
          </a:r>
          <a:r>
            <a:rPr lang="en-US" sz="18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riferimento</a:t>
          </a:r>
          <a:endParaRPr lang="en-US" sz="1800" noProof="0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B2004D61-A0DE-4DEC-91C7-3FC12C3A370E}" type="parTrans" cxnId="{00DEF5C0-29FF-4D2D-937E-7575FA450E1A}">
      <dgm:prSet/>
      <dgm:spPr/>
      <dgm:t>
        <a:bodyPr/>
        <a:lstStyle/>
        <a:p>
          <a:endParaRPr lang="en-US"/>
        </a:p>
      </dgm:t>
    </dgm:pt>
    <dgm:pt modelId="{3376815A-D9BE-4ACF-9C97-E62AF17A8F72}" type="sibTrans" cxnId="{00DEF5C0-29FF-4D2D-937E-7575FA450E1A}">
      <dgm:prSet/>
      <dgm:spPr/>
      <dgm:t>
        <a:bodyPr/>
        <a:lstStyle/>
        <a:p>
          <a:endParaRPr lang="en-US"/>
        </a:p>
      </dgm:t>
    </dgm:pt>
    <dgm:pt modelId="{FDF10D18-2702-4313-A53E-A99AE6F1F8D4}">
      <dgm:prSet phldrT="[Text]" custT="1"/>
      <dgm:spPr>
        <a:noFill/>
        <a:ln>
          <a:noFill/>
        </a:ln>
      </dgm:spPr>
      <dgm:t>
        <a:bodyPr/>
        <a:lstStyle/>
        <a:p>
          <a:pPr algn="r"/>
          <a:r>
            <a:rPr lang="it-IT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Es: Cina - applicazione di incentivi commerciali nei confronti della forza vendita (buoni benzina): </a:t>
          </a:r>
          <a:r>
            <a:rPr lang="it-IT" sz="1800" i="1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commercial bribery </a:t>
          </a:r>
          <a:r>
            <a:rPr lang="it-IT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/ pratica restrittiva concorrenza </a:t>
          </a:r>
          <a:endParaRPr lang="en-US" sz="1800" noProof="0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20B60114-41BD-40D3-BD3B-FAFBD9E06C76}" type="parTrans" cxnId="{FCAAA37C-B9A2-4C38-B94F-B02EF5A582BB}">
      <dgm:prSet/>
      <dgm:spPr/>
      <dgm:t>
        <a:bodyPr/>
        <a:lstStyle/>
        <a:p>
          <a:endParaRPr lang="en-US"/>
        </a:p>
      </dgm:t>
    </dgm:pt>
    <dgm:pt modelId="{006B7417-0B56-4A39-81C9-10F0F2571499}" type="sibTrans" cxnId="{FCAAA37C-B9A2-4C38-B94F-B02EF5A582BB}">
      <dgm:prSet/>
      <dgm:spPr/>
      <dgm:t>
        <a:bodyPr/>
        <a:lstStyle/>
        <a:p>
          <a:endParaRPr lang="en-US"/>
        </a:p>
      </dgm:t>
    </dgm:pt>
    <dgm:pt modelId="{88C62481-F118-43B7-8C2F-F28A6F1B11BB}">
      <dgm:prSet phldrT="[Text]" custT="1"/>
      <dgm:spPr>
        <a:noFill/>
        <a:ln>
          <a:noFill/>
        </a:ln>
      </dgm:spPr>
      <dgm:t>
        <a:bodyPr/>
        <a:lstStyle/>
        <a:p>
          <a:pPr algn="l">
            <a:spcAft>
              <a:spcPct val="35000"/>
            </a:spcAft>
          </a:pPr>
          <a:endParaRPr lang="it-IT" sz="1800" b="0" noProof="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 algn="l">
            <a:spcAft>
              <a:spcPts val="0"/>
            </a:spcAft>
          </a:pPr>
          <a:r>
            <a:rPr lang="it-IT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Conseguenze sostanzialmente differenti:</a:t>
          </a:r>
        </a:p>
        <a:p>
          <a:pPr algn="l">
            <a:spcAft>
              <a:spcPts val="0"/>
            </a:spcAft>
          </a:pPr>
          <a:r>
            <a:rPr lang="it-IT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- US/UK </a:t>
          </a:r>
          <a:r>
            <a:rPr lang="it-IT" sz="1800" b="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responsabilità</a:t>
          </a:r>
          <a:r>
            <a:rPr lang="it-IT" sz="1800" b="1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penale</a:t>
          </a:r>
        </a:p>
        <a:p>
          <a:pPr algn="l">
            <a:spcAft>
              <a:spcPts val="0"/>
            </a:spcAft>
          </a:pPr>
          <a:r>
            <a:rPr lang="it-IT" sz="18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- EU solo </a:t>
          </a:r>
          <a:r>
            <a:rPr lang="it-IT" sz="1800" b="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sanzioni</a:t>
          </a:r>
          <a:r>
            <a:rPr lang="it-IT" sz="1800" b="1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amministrative</a:t>
          </a:r>
          <a:endParaRPr lang="en-US" sz="1800" b="1" noProof="0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81092FB9-DA0F-4F6C-8B71-71335780F01E}" type="parTrans" cxnId="{FD7B8D4A-8CCB-4F06-9828-DFC2EC21B9D4}">
      <dgm:prSet/>
      <dgm:spPr/>
      <dgm:t>
        <a:bodyPr/>
        <a:lstStyle/>
        <a:p>
          <a:endParaRPr lang="en-US"/>
        </a:p>
      </dgm:t>
    </dgm:pt>
    <dgm:pt modelId="{D880FEBB-FD5C-4273-8B4D-95A32B0A12AA}" type="sibTrans" cxnId="{FD7B8D4A-8CCB-4F06-9828-DFC2EC21B9D4}">
      <dgm:prSet/>
      <dgm:spPr/>
      <dgm:t>
        <a:bodyPr/>
        <a:lstStyle/>
        <a:p>
          <a:endParaRPr lang="en-US"/>
        </a:p>
      </dgm:t>
    </dgm:pt>
    <dgm:pt modelId="{60867776-CBE3-48AA-835D-0B61C1D395C1}" type="pres">
      <dgm:prSet presAssocID="{F928E0D2-82D0-4DF8-A2E5-EF60C95A33F5}" presName="linearFlow" presStyleCnt="0">
        <dgm:presLayoutVars>
          <dgm:dir/>
          <dgm:resizeHandles val="exact"/>
        </dgm:presLayoutVars>
      </dgm:prSet>
      <dgm:spPr/>
    </dgm:pt>
    <dgm:pt modelId="{F008CD10-57AE-4334-A564-BDD7A021BD0B}" type="pres">
      <dgm:prSet presAssocID="{E4A9B054-AA7B-46E2-857F-D24E536CCF20}" presName="comp" presStyleCnt="0"/>
      <dgm:spPr/>
    </dgm:pt>
    <dgm:pt modelId="{B6D95E6A-8E81-4125-BE76-52619A0019DC}" type="pres">
      <dgm:prSet presAssocID="{E4A9B054-AA7B-46E2-857F-D24E536CCF20}" presName="rect2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BFD5FC9-6955-4E8B-A420-84BE0F9B0436}" type="pres">
      <dgm:prSet presAssocID="{E4A9B054-AA7B-46E2-857F-D24E536CCF20}" presName="rect1" presStyleLbl="lnNode1" presStyleIdx="0" presStyleCnt="3"/>
      <dgm:spPr>
        <a:solidFill>
          <a:srgbClr val="FFC000"/>
        </a:solidFill>
        <a:ln>
          <a:solidFill>
            <a:srgbClr val="FFC000"/>
          </a:solidFill>
        </a:ln>
      </dgm:spPr>
    </dgm:pt>
    <dgm:pt modelId="{5AF6AC67-78F5-4457-8C7A-B2FC0C7D60F2}" type="pres">
      <dgm:prSet presAssocID="{3376815A-D9BE-4ACF-9C97-E62AF17A8F72}" presName="sibTrans" presStyleCnt="0"/>
      <dgm:spPr/>
    </dgm:pt>
    <dgm:pt modelId="{C27BC195-A6AB-4889-8B6F-31E2CA1DCF94}" type="pres">
      <dgm:prSet presAssocID="{FDF10D18-2702-4313-A53E-A99AE6F1F8D4}" presName="comp" presStyleCnt="0"/>
      <dgm:spPr/>
    </dgm:pt>
    <dgm:pt modelId="{BB0EAF6C-347B-4BBD-866E-D25F32EE76CB}" type="pres">
      <dgm:prSet presAssocID="{FDF10D18-2702-4313-A53E-A99AE6F1F8D4}" presName="rect2" presStyleLbl="node1" presStyleIdx="1" presStyleCnt="3" custLinFactNeighborX="-2064" custLinFactNeighborY="215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B7E6BF0-E827-44F9-9A1C-272F533A1F6E}" type="pres">
      <dgm:prSet presAssocID="{FDF10D18-2702-4313-A53E-A99AE6F1F8D4}" presName="rect1" presStyleLbl="lnNode1" presStyleIdx="1" presStyleCnt="3"/>
      <dgm:spPr>
        <a:solidFill>
          <a:srgbClr val="FFC000"/>
        </a:solidFill>
        <a:ln>
          <a:solidFill>
            <a:srgbClr val="FFC000"/>
          </a:solidFill>
        </a:ln>
      </dgm:spPr>
    </dgm:pt>
    <dgm:pt modelId="{1C8A1049-565B-4D54-8EE8-A9EE6926222C}" type="pres">
      <dgm:prSet presAssocID="{006B7417-0B56-4A39-81C9-10F0F2571499}" presName="sibTrans" presStyleCnt="0"/>
      <dgm:spPr/>
    </dgm:pt>
    <dgm:pt modelId="{050993FC-E067-4ACE-8113-DE01B6C17952}" type="pres">
      <dgm:prSet presAssocID="{88C62481-F118-43B7-8C2F-F28A6F1B11BB}" presName="comp" presStyleCnt="0"/>
      <dgm:spPr/>
    </dgm:pt>
    <dgm:pt modelId="{73A88F28-3199-48E4-B442-F8961103DAFB}" type="pres">
      <dgm:prSet presAssocID="{88C62481-F118-43B7-8C2F-F28A6F1B11BB}" presName="rect2" presStyleLbl="node1" presStyleIdx="2" presStyleCnt="3" custScaleX="97185" custScaleY="7434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80D36CF-59DB-4F18-BA95-698EAD46A01B}" type="pres">
      <dgm:prSet presAssocID="{88C62481-F118-43B7-8C2F-F28A6F1B11BB}" presName="rect1" presStyleLbl="lnNode1" presStyleIdx="2" presStyleCnt="3"/>
      <dgm:spPr>
        <a:solidFill>
          <a:srgbClr val="FFC000"/>
        </a:solidFill>
        <a:ln>
          <a:solidFill>
            <a:srgbClr val="FFC000"/>
          </a:solidFill>
        </a:ln>
      </dgm:spPr>
    </dgm:pt>
  </dgm:ptLst>
  <dgm:cxnLst>
    <dgm:cxn modelId="{FCAAA37C-B9A2-4C38-B94F-B02EF5A582BB}" srcId="{F928E0D2-82D0-4DF8-A2E5-EF60C95A33F5}" destId="{FDF10D18-2702-4313-A53E-A99AE6F1F8D4}" srcOrd="1" destOrd="0" parTransId="{20B60114-41BD-40D3-BD3B-FAFBD9E06C76}" sibTransId="{006B7417-0B56-4A39-81C9-10F0F2571499}"/>
    <dgm:cxn modelId="{6B6089E5-28C6-435C-80C7-3C0138816E3E}" type="presOf" srcId="{FDF10D18-2702-4313-A53E-A99AE6F1F8D4}" destId="{BB0EAF6C-347B-4BBD-866E-D25F32EE76CB}" srcOrd="0" destOrd="0" presId="urn:microsoft.com/office/officeart/2008/layout/AlternatingPictureBlocks"/>
    <dgm:cxn modelId="{CA64A396-E4EE-457B-9FD8-5A48C3F1DD2A}" type="presOf" srcId="{88C62481-F118-43B7-8C2F-F28A6F1B11BB}" destId="{73A88F28-3199-48E4-B442-F8961103DAFB}" srcOrd="0" destOrd="0" presId="urn:microsoft.com/office/officeart/2008/layout/AlternatingPictureBlocks"/>
    <dgm:cxn modelId="{00DEF5C0-29FF-4D2D-937E-7575FA450E1A}" srcId="{F928E0D2-82D0-4DF8-A2E5-EF60C95A33F5}" destId="{E4A9B054-AA7B-46E2-857F-D24E536CCF20}" srcOrd="0" destOrd="0" parTransId="{B2004D61-A0DE-4DEC-91C7-3FC12C3A370E}" sibTransId="{3376815A-D9BE-4ACF-9C97-E62AF17A8F72}"/>
    <dgm:cxn modelId="{CB28F33C-FFD4-4BE8-9D75-91E74BC3EAEE}" type="presOf" srcId="{E4A9B054-AA7B-46E2-857F-D24E536CCF20}" destId="{B6D95E6A-8E81-4125-BE76-52619A0019DC}" srcOrd="0" destOrd="0" presId="urn:microsoft.com/office/officeart/2008/layout/AlternatingPictureBlocks"/>
    <dgm:cxn modelId="{41E18432-3621-4072-89E9-2782F61C0AC3}" type="presOf" srcId="{F928E0D2-82D0-4DF8-A2E5-EF60C95A33F5}" destId="{60867776-CBE3-48AA-835D-0B61C1D395C1}" srcOrd="0" destOrd="0" presId="urn:microsoft.com/office/officeart/2008/layout/AlternatingPictureBlocks"/>
    <dgm:cxn modelId="{FD7B8D4A-8CCB-4F06-9828-DFC2EC21B9D4}" srcId="{F928E0D2-82D0-4DF8-A2E5-EF60C95A33F5}" destId="{88C62481-F118-43B7-8C2F-F28A6F1B11BB}" srcOrd="2" destOrd="0" parTransId="{81092FB9-DA0F-4F6C-8B71-71335780F01E}" sibTransId="{D880FEBB-FD5C-4273-8B4D-95A32B0A12AA}"/>
    <dgm:cxn modelId="{82DC2A96-2B14-4AA2-9405-FBD55C01D969}" type="presParOf" srcId="{60867776-CBE3-48AA-835D-0B61C1D395C1}" destId="{F008CD10-57AE-4334-A564-BDD7A021BD0B}" srcOrd="0" destOrd="0" presId="urn:microsoft.com/office/officeart/2008/layout/AlternatingPictureBlocks"/>
    <dgm:cxn modelId="{B1E7218B-5D4D-496C-9696-8C2BA231597D}" type="presParOf" srcId="{F008CD10-57AE-4334-A564-BDD7A021BD0B}" destId="{B6D95E6A-8E81-4125-BE76-52619A0019DC}" srcOrd="0" destOrd="0" presId="urn:microsoft.com/office/officeart/2008/layout/AlternatingPictureBlocks"/>
    <dgm:cxn modelId="{FA9DF79C-B740-4C5D-A46D-9E4B3B51EE35}" type="presParOf" srcId="{F008CD10-57AE-4334-A564-BDD7A021BD0B}" destId="{BBFD5FC9-6955-4E8B-A420-84BE0F9B0436}" srcOrd="1" destOrd="0" presId="urn:microsoft.com/office/officeart/2008/layout/AlternatingPictureBlocks"/>
    <dgm:cxn modelId="{6A492B4A-C671-4C2B-88E6-A25211955560}" type="presParOf" srcId="{60867776-CBE3-48AA-835D-0B61C1D395C1}" destId="{5AF6AC67-78F5-4457-8C7A-B2FC0C7D60F2}" srcOrd="1" destOrd="0" presId="urn:microsoft.com/office/officeart/2008/layout/AlternatingPictureBlocks"/>
    <dgm:cxn modelId="{26074C15-0F02-4D7C-99B2-3F849B7D5C0F}" type="presParOf" srcId="{60867776-CBE3-48AA-835D-0B61C1D395C1}" destId="{C27BC195-A6AB-4889-8B6F-31E2CA1DCF94}" srcOrd="2" destOrd="0" presId="urn:microsoft.com/office/officeart/2008/layout/AlternatingPictureBlocks"/>
    <dgm:cxn modelId="{F19F796F-DBB2-469E-B538-C9C2B17DA0EB}" type="presParOf" srcId="{C27BC195-A6AB-4889-8B6F-31E2CA1DCF94}" destId="{BB0EAF6C-347B-4BBD-866E-D25F32EE76CB}" srcOrd="0" destOrd="0" presId="urn:microsoft.com/office/officeart/2008/layout/AlternatingPictureBlocks"/>
    <dgm:cxn modelId="{6DC535EF-64DE-4472-A13F-2AF8C8C209E9}" type="presParOf" srcId="{C27BC195-A6AB-4889-8B6F-31E2CA1DCF94}" destId="{CB7E6BF0-E827-44F9-9A1C-272F533A1F6E}" srcOrd="1" destOrd="0" presId="urn:microsoft.com/office/officeart/2008/layout/AlternatingPictureBlocks"/>
    <dgm:cxn modelId="{BEBAD398-332E-4954-992C-9B94D1AD5AB3}" type="presParOf" srcId="{60867776-CBE3-48AA-835D-0B61C1D395C1}" destId="{1C8A1049-565B-4D54-8EE8-A9EE6926222C}" srcOrd="3" destOrd="0" presId="urn:microsoft.com/office/officeart/2008/layout/AlternatingPictureBlocks"/>
    <dgm:cxn modelId="{6E82E6F6-0457-4801-A5B8-991D02862269}" type="presParOf" srcId="{60867776-CBE3-48AA-835D-0B61C1D395C1}" destId="{050993FC-E067-4ACE-8113-DE01B6C17952}" srcOrd="4" destOrd="0" presId="urn:microsoft.com/office/officeart/2008/layout/AlternatingPictureBlocks"/>
    <dgm:cxn modelId="{446A52F8-F61B-44C5-A1BB-02B933D58BBD}" type="presParOf" srcId="{050993FC-E067-4ACE-8113-DE01B6C17952}" destId="{73A88F28-3199-48E4-B442-F8961103DAFB}" srcOrd="0" destOrd="0" presId="urn:microsoft.com/office/officeart/2008/layout/AlternatingPictureBlocks"/>
    <dgm:cxn modelId="{009881D8-C45C-4EAF-8002-6760AB6A5A2F}" type="presParOf" srcId="{050993FC-E067-4ACE-8113-DE01B6C17952}" destId="{780D36CF-59DB-4F18-BA95-698EAD46A01B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E5F51BC-DA63-4DD6-91DE-78AD2C319B27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F44F72-126E-40F3-B93D-6790FE90E4DD}">
      <dgm:prSet phldrT="[Text]" custT="1"/>
      <dgm:spPr/>
      <dgm:t>
        <a:bodyPr/>
        <a:lstStyle/>
        <a:p>
          <a:endParaRPr lang="en-US" sz="2000" i="1" noProof="0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4B9644B5-BAE3-4AE3-909B-77E4B028FB33}" type="parTrans" cxnId="{DC550FD4-7535-4715-B8D6-91ABB68B5959}">
      <dgm:prSet/>
      <dgm:spPr/>
      <dgm:t>
        <a:bodyPr/>
        <a:lstStyle/>
        <a:p>
          <a:endParaRPr lang="en-US"/>
        </a:p>
      </dgm:t>
    </dgm:pt>
    <dgm:pt modelId="{5C791ADF-FD72-44F7-AEFE-DB991C797099}" type="sibTrans" cxnId="{DC550FD4-7535-4715-B8D6-91ABB68B5959}">
      <dgm:prSet/>
      <dgm:spPr/>
      <dgm:t>
        <a:bodyPr/>
        <a:lstStyle/>
        <a:p>
          <a:endParaRPr lang="en-US"/>
        </a:p>
      </dgm:t>
    </dgm:pt>
    <dgm:pt modelId="{5F86F309-FF9C-469E-AFC8-530D8AD3A35E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it-IT" sz="2000" dirty="0">
              <a:solidFill>
                <a:schemeClr val="bg1"/>
              </a:solidFill>
              <a:latin typeface="HelveticaNeue LT 55 Roman" panose="02000503040000020004" pitchFamily="2" charset="0"/>
            </a:rPr>
            <a:t>Direttiva </a:t>
          </a:r>
          <a:r>
            <a:rPr lang="it-IT" sz="2000" b="1" dirty="0">
              <a:solidFill>
                <a:schemeClr val="bg1"/>
              </a:solidFill>
              <a:latin typeface="HelveticaNeue LT 55 Roman" panose="02000503040000020004" pitchFamily="2" charset="0"/>
            </a:rPr>
            <a:t>2014/104/UE </a:t>
          </a:r>
          <a:r>
            <a:rPr lang="it-IT" sz="2000" b="0" dirty="0">
              <a:solidFill>
                <a:schemeClr val="bg1"/>
              </a:solidFill>
              <a:latin typeface="HelveticaNeue LT 55 Roman" panose="02000503040000020004" pitchFamily="2" charset="0"/>
            </a:rPr>
            <a:t>su</a:t>
          </a:r>
          <a:r>
            <a:rPr lang="it-IT" sz="2000" b="1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it-IT" sz="2000" dirty="0">
              <a:solidFill>
                <a:schemeClr val="bg1"/>
              </a:solidFill>
              <a:latin typeface="HelveticaNeue LT 55 Roman" panose="02000503040000020004" pitchFamily="2" charset="0"/>
            </a:rPr>
            <a:t>azioni di risarcimento del danno antitrust:</a:t>
          </a:r>
          <a:r>
            <a:rPr lang="it-IT" sz="160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</a:p>
        <a:p>
          <a:pPr>
            <a:spcAft>
              <a:spcPts val="0"/>
            </a:spcAft>
          </a:pPr>
          <a:r>
            <a:rPr lang="it-IT" sz="1600" dirty="0">
              <a:solidFill>
                <a:srgbClr val="C00000"/>
              </a:solidFill>
              <a:latin typeface="HelveticaNeue LT 55 Roman" panose="02000503040000020004" pitchFamily="2" charset="0"/>
            </a:rPr>
            <a:t>-&gt; </a:t>
          </a:r>
          <a:r>
            <a:rPr lang="it-IT" sz="1600" dirty="0">
              <a:solidFill>
                <a:schemeClr val="bg1"/>
              </a:solidFill>
              <a:latin typeface="HelveticaNeue LT 55 Roman" panose="02000503040000020004" pitchFamily="2" charset="0"/>
            </a:rPr>
            <a:t>Protezione equivalente in tutti gli Stati Membri</a:t>
          </a:r>
          <a:endParaRPr lang="en-US" sz="16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>
            <a:spcAft>
              <a:spcPts val="0"/>
            </a:spcAft>
          </a:pPr>
          <a:r>
            <a:rPr lang="it-IT" sz="1600" dirty="0">
              <a:solidFill>
                <a:srgbClr val="C00000"/>
              </a:solidFill>
              <a:latin typeface="HelveticaNeue LT 55 Roman" panose="02000503040000020004" pitchFamily="2" charset="0"/>
            </a:rPr>
            <a:t>-&gt; </a:t>
          </a:r>
          <a:r>
            <a:rPr lang="it-IT" sz="1600" dirty="0">
              <a:solidFill>
                <a:schemeClr val="bg1"/>
              </a:solidFill>
              <a:latin typeface="HelveticaNeue LT 55 Roman" panose="02000503040000020004" pitchFamily="2" charset="0"/>
            </a:rPr>
            <a:t>Introduzione di norme comuni.</a:t>
          </a:r>
        </a:p>
        <a:p>
          <a:pPr>
            <a:spcAft>
              <a:spcPts val="0"/>
            </a:spcAft>
          </a:pPr>
          <a:r>
            <a:rPr lang="it-IT" sz="1600" b="1" u="none" dirty="0">
              <a:solidFill>
                <a:srgbClr val="C00000"/>
              </a:solidFill>
              <a:effectLst/>
              <a:latin typeface="HelveticaNeue LT 55 Roman" panose="02000503040000020004" pitchFamily="2" charset="0"/>
            </a:rPr>
            <a:t>		</a:t>
          </a:r>
          <a:r>
            <a:rPr lang="it-IT" sz="1600" b="1" u="sng" dirty="0">
              <a:solidFill>
                <a:srgbClr val="C00000"/>
              </a:solidFill>
              <a:effectLst/>
              <a:latin typeface="HelveticaNeue LT 55 Roman" panose="02000503040000020004" pitchFamily="2" charset="0"/>
            </a:rPr>
            <a:t>BUT</a:t>
          </a:r>
        </a:p>
        <a:p>
          <a:pPr>
            <a:spcAft>
              <a:spcPts val="0"/>
            </a:spcAft>
          </a:pPr>
          <a:r>
            <a:rPr lang="it-IT" sz="1600" dirty="0">
              <a:solidFill>
                <a:srgbClr val="C00000"/>
              </a:solidFill>
              <a:latin typeface="HelveticaNeue LT 55 Roman" panose="02000503040000020004" pitchFamily="2" charset="0"/>
            </a:rPr>
            <a:t>-&gt; </a:t>
          </a:r>
          <a:r>
            <a:rPr lang="it-IT" sz="1600" dirty="0">
              <a:solidFill>
                <a:schemeClr val="bg1"/>
              </a:solidFill>
              <a:latin typeface="HelveticaNeue LT 55 Roman" panose="02000503040000020004" pitchFamily="2" charset="0"/>
            </a:rPr>
            <a:t>Necessità di attento monitoraggio modalità di recepimento                                                                               della Direttiva in ciascun Stato Membro (Dicembre 2016)</a:t>
          </a:r>
          <a:endParaRPr lang="en-US" sz="16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>
            <a:spcAft>
              <a:spcPts val="0"/>
            </a:spcAft>
          </a:pPr>
          <a:r>
            <a:rPr lang="it-IT" sz="1600" dirty="0">
              <a:solidFill>
                <a:srgbClr val="C00000"/>
              </a:solidFill>
              <a:latin typeface="HelveticaNeue LT 55 Roman" panose="02000503040000020004" pitchFamily="2" charset="0"/>
            </a:rPr>
            <a:t>-&gt; </a:t>
          </a:r>
          <a:r>
            <a:rPr lang="it-IT" sz="1600" dirty="0">
              <a:solidFill>
                <a:schemeClr val="bg1"/>
              </a:solidFill>
              <a:latin typeface="HelveticaNeue LT 55 Roman" panose="02000503040000020004" pitchFamily="2" charset="0"/>
            </a:rPr>
            <a:t>Particolare attenzione a regole su:</a:t>
          </a:r>
          <a:endParaRPr lang="en-US" sz="16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>
            <a:spcAft>
              <a:spcPts val="0"/>
            </a:spcAft>
          </a:pPr>
          <a:r>
            <a:rPr lang="it-IT" sz="1600" i="1" dirty="0">
              <a:solidFill>
                <a:srgbClr val="C00000"/>
              </a:solidFill>
              <a:latin typeface="HelveticaNeue LT 55 Roman" panose="02000503040000020004" pitchFamily="2" charset="0"/>
            </a:rPr>
            <a:t>        -</a:t>
          </a:r>
          <a:r>
            <a:rPr lang="it-IT" sz="1600" i="1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it-IT" sz="1600" i="1" dirty="0" err="1">
              <a:solidFill>
                <a:schemeClr val="bg1"/>
              </a:solidFill>
              <a:latin typeface="HelveticaNeue LT 55 Roman" panose="02000503040000020004" pitchFamily="2" charset="0"/>
            </a:rPr>
            <a:t>Disclosure</a:t>
          </a:r>
          <a:r>
            <a:rPr lang="it-IT" sz="1600" dirty="0">
              <a:solidFill>
                <a:schemeClr val="bg1"/>
              </a:solidFill>
              <a:latin typeface="HelveticaNeue LT 55 Roman" panose="02000503040000020004" pitchFamily="2" charset="0"/>
            </a:rPr>
            <a:t> delle prove</a:t>
          </a:r>
          <a:endParaRPr lang="en-US" sz="16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>
            <a:spcAft>
              <a:spcPts val="0"/>
            </a:spcAft>
          </a:pPr>
          <a:r>
            <a:rPr lang="it-IT" sz="1600" dirty="0">
              <a:solidFill>
                <a:srgbClr val="C00000"/>
              </a:solidFill>
              <a:latin typeface="HelveticaNeue LT 55 Roman" panose="02000503040000020004" pitchFamily="2" charset="0"/>
            </a:rPr>
            <a:t>        -</a:t>
          </a:r>
          <a:r>
            <a:rPr lang="it-IT" sz="1600" dirty="0">
              <a:solidFill>
                <a:schemeClr val="bg1"/>
              </a:solidFill>
              <a:latin typeface="HelveticaNeue LT 55 Roman" panose="02000503040000020004" pitchFamily="2" charset="0"/>
            </a:rPr>
            <a:t> Regime di prescrizione</a:t>
          </a:r>
          <a:endParaRPr lang="en-US" sz="16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>
            <a:spcAft>
              <a:spcPts val="0"/>
            </a:spcAft>
          </a:pPr>
          <a:r>
            <a:rPr lang="it-IT" sz="1600" dirty="0">
              <a:solidFill>
                <a:srgbClr val="C00000"/>
              </a:solidFill>
              <a:latin typeface="HelveticaNeue LT 55 Roman" panose="02000503040000020004" pitchFamily="2" charset="0"/>
            </a:rPr>
            <a:t>        -</a:t>
          </a:r>
          <a:r>
            <a:rPr lang="it-IT" sz="1600" dirty="0">
              <a:solidFill>
                <a:schemeClr val="bg1"/>
              </a:solidFill>
              <a:latin typeface="HelveticaNeue LT 55 Roman" panose="02000503040000020004" pitchFamily="2" charset="0"/>
            </a:rPr>
            <a:t> Responsabilità solidale tra coautori della violazione</a:t>
          </a:r>
          <a:endParaRPr lang="en-US" sz="1600" b="1" noProof="0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7D1A25DD-F65F-460E-8684-6C9AC1B3473B}" type="parTrans" cxnId="{13E93E24-4B50-4788-AA76-76E111082328}">
      <dgm:prSet/>
      <dgm:spPr/>
      <dgm:t>
        <a:bodyPr/>
        <a:lstStyle/>
        <a:p>
          <a:endParaRPr lang="en-US"/>
        </a:p>
      </dgm:t>
    </dgm:pt>
    <dgm:pt modelId="{38B5011A-28A5-4E69-B1AC-5F6A921AA60E}" type="sibTrans" cxnId="{13E93E24-4B50-4788-AA76-76E111082328}">
      <dgm:prSet/>
      <dgm:spPr/>
      <dgm:t>
        <a:bodyPr/>
        <a:lstStyle/>
        <a:p>
          <a:endParaRPr lang="en-US"/>
        </a:p>
      </dgm:t>
    </dgm:pt>
    <dgm:pt modelId="{45DFAFF0-12FA-4936-9246-F59284F5FE33}">
      <dgm:prSet/>
      <dgm:spPr/>
      <dgm:t>
        <a:bodyPr/>
        <a:lstStyle/>
        <a:p>
          <a:endParaRPr lang="en-US"/>
        </a:p>
      </dgm:t>
    </dgm:pt>
    <dgm:pt modelId="{74599B26-1DC5-44A8-91C6-1004A403721C}" type="parTrans" cxnId="{A4103672-35F0-4230-90BF-32BBE6928008}">
      <dgm:prSet/>
      <dgm:spPr/>
      <dgm:t>
        <a:bodyPr/>
        <a:lstStyle/>
        <a:p>
          <a:endParaRPr lang="en-US"/>
        </a:p>
      </dgm:t>
    </dgm:pt>
    <dgm:pt modelId="{F8B58E98-CD16-439B-9F1C-1C57F562F4F6}" type="sibTrans" cxnId="{A4103672-35F0-4230-90BF-32BBE6928008}">
      <dgm:prSet/>
      <dgm:spPr/>
      <dgm:t>
        <a:bodyPr/>
        <a:lstStyle/>
        <a:p>
          <a:endParaRPr lang="en-US"/>
        </a:p>
      </dgm:t>
    </dgm:pt>
    <dgm:pt modelId="{F5DDA7C2-AA9D-4A18-A883-A9469BBADE72}" type="pres">
      <dgm:prSet presAssocID="{FE5F51BC-DA63-4DD6-91DE-78AD2C319B2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34D51790-CB43-4676-A1AB-83EDCDBAA2C6}" type="pres">
      <dgm:prSet presAssocID="{F6F44F72-126E-40F3-B93D-6790FE90E4DD}" presName="upArrow" presStyleLbl="node1" presStyleIdx="0" presStyleCnt="2" custScaleX="53024" custScaleY="49713" custLinFactNeighborY="-7928"/>
      <dgm:spPr>
        <a:prstGeom prst="homePlate">
          <a:avLst/>
        </a:prstGeom>
        <a:solidFill>
          <a:srgbClr val="FFC000"/>
        </a:solidFill>
        <a:ln>
          <a:solidFill>
            <a:srgbClr val="FFC000"/>
          </a:solidFill>
        </a:ln>
      </dgm:spPr>
    </dgm:pt>
    <dgm:pt modelId="{7AE6DD20-FEA9-472C-BDEF-2AA5765AA307}" type="pres">
      <dgm:prSet presAssocID="{F6F44F72-126E-40F3-B93D-6790FE90E4DD}" presName="upArrowText" presStyleLbl="revTx" presStyleIdx="0" presStyleCnt="2" custLinFactNeighborX="-15643" custLinFactNeighborY="3253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F9BA479-0AD3-444D-AEEB-8979D4A8C629}" type="pres">
      <dgm:prSet presAssocID="{5F86F309-FF9C-469E-AFC8-530D8AD3A35E}" presName="downArrow" presStyleLbl="node1" presStyleIdx="1" presStyleCnt="2" custScaleX="53024" custScaleY="49713" custLinFactNeighborX="-864" custLinFactNeighborY="-26520"/>
      <dgm:spPr>
        <a:prstGeom prst="homePlate">
          <a:avLst/>
        </a:prstGeom>
        <a:solidFill>
          <a:srgbClr val="FFC000"/>
        </a:solidFill>
        <a:ln>
          <a:solidFill>
            <a:srgbClr val="FFC000"/>
          </a:solidFill>
        </a:ln>
      </dgm:spPr>
    </dgm:pt>
    <dgm:pt modelId="{F89294CA-BA3C-4E8E-81C1-4A099792F425}" type="pres">
      <dgm:prSet presAssocID="{5F86F309-FF9C-469E-AFC8-530D8AD3A35E}" presName="downArrowText" presStyleLbl="revTx" presStyleIdx="1" presStyleCnt="2" custScaleX="133167" custScaleY="118762" custLinFactNeighborX="1598" custLinFactNeighborY="-1350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3E93E24-4B50-4788-AA76-76E111082328}" srcId="{FE5F51BC-DA63-4DD6-91DE-78AD2C319B27}" destId="{5F86F309-FF9C-469E-AFC8-530D8AD3A35E}" srcOrd="1" destOrd="0" parTransId="{7D1A25DD-F65F-460E-8684-6C9AC1B3473B}" sibTransId="{38B5011A-28A5-4E69-B1AC-5F6A921AA60E}"/>
    <dgm:cxn modelId="{FFEDBD53-B3B9-4DDB-93CC-129098974BDE}" type="presOf" srcId="{FE5F51BC-DA63-4DD6-91DE-78AD2C319B27}" destId="{F5DDA7C2-AA9D-4A18-A883-A9469BBADE72}" srcOrd="0" destOrd="0" presId="urn:microsoft.com/office/officeart/2005/8/layout/arrow4"/>
    <dgm:cxn modelId="{1F6E458E-6CEA-48E0-A585-39A86BDDD7AF}" type="presOf" srcId="{F6F44F72-126E-40F3-B93D-6790FE90E4DD}" destId="{7AE6DD20-FEA9-472C-BDEF-2AA5765AA307}" srcOrd="0" destOrd="0" presId="urn:microsoft.com/office/officeart/2005/8/layout/arrow4"/>
    <dgm:cxn modelId="{DC550FD4-7535-4715-B8D6-91ABB68B5959}" srcId="{FE5F51BC-DA63-4DD6-91DE-78AD2C319B27}" destId="{F6F44F72-126E-40F3-B93D-6790FE90E4DD}" srcOrd="0" destOrd="0" parTransId="{4B9644B5-BAE3-4AE3-909B-77E4B028FB33}" sibTransId="{5C791ADF-FD72-44F7-AEFE-DB991C797099}"/>
    <dgm:cxn modelId="{A4103672-35F0-4230-90BF-32BBE6928008}" srcId="{FE5F51BC-DA63-4DD6-91DE-78AD2C319B27}" destId="{45DFAFF0-12FA-4936-9246-F59284F5FE33}" srcOrd="2" destOrd="0" parTransId="{74599B26-1DC5-44A8-91C6-1004A403721C}" sibTransId="{F8B58E98-CD16-439B-9F1C-1C57F562F4F6}"/>
    <dgm:cxn modelId="{4B62A139-EF70-47D2-A68C-09F70F48DF16}" type="presOf" srcId="{5F86F309-FF9C-469E-AFC8-530D8AD3A35E}" destId="{F89294CA-BA3C-4E8E-81C1-4A099792F425}" srcOrd="0" destOrd="0" presId="urn:microsoft.com/office/officeart/2005/8/layout/arrow4"/>
    <dgm:cxn modelId="{A4B6D58A-6736-465B-85C1-B9249196230A}" type="presParOf" srcId="{F5DDA7C2-AA9D-4A18-A883-A9469BBADE72}" destId="{34D51790-CB43-4676-A1AB-83EDCDBAA2C6}" srcOrd="0" destOrd="0" presId="urn:microsoft.com/office/officeart/2005/8/layout/arrow4"/>
    <dgm:cxn modelId="{202F0109-D311-48CD-BED3-AD8BCF1FD4CF}" type="presParOf" srcId="{F5DDA7C2-AA9D-4A18-A883-A9469BBADE72}" destId="{7AE6DD20-FEA9-472C-BDEF-2AA5765AA307}" srcOrd="1" destOrd="0" presId="urn:microsoft.com/office/officeart/2005/8/layout/arrow4"/>
    <dgm:cxn modelId="{A000130A-7F40-4322-BFBA-50F66D00F245}" type="presParOf" srcId="{F5DDA7C2-AA9D-4A18-A883-A9469BBADE72}" destId="{FF9BA479-0AD3-444D-AEEB-8979D4A8C629}" srcOrd="2" destOrd="0" presId="urn:microsoft.com/office/officeart/2005/8/layout/arrow4"/>
    <dgm:cxn modelId="{E6783C74-DBF8-499B-AA50-2E7293B6AF4E}" type="presParOf" srcId="{F5DDA7C2-AA9D-4A18-A883-A9469BBADE72}" destId="{F89294CA-BA3C-4E8E-81C1-4A099792F425}" srcOrd="3" destOrd="0" presId="urn:microsoft.com/office/officeart/2005/8/layout/arrow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B5E6FDF-E5DB-4DB7-801A-82B26BE3852C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B4333C-3251-4BD3-AD18-7EC6968109C0}">
      <dgm:prSet phldrT="[Text]" custT="1"/>
      <dgm:spPr/>
      <dgm:t>
        <a:bodyPr/>
        <a:lstStyle/>
        <a:p>
          <a:pPr algn="l"/>
          <a:r>
            <a:rPr lang="it-IT" sz="1500" dirty="0">
              <a:solidFill>
                <a:schemeClr val="bg1"/>
              </a:solidFill>
              <a:latin typeface="HelveticaNeue LT 55 Roman" panose="02000503040000020004" pitchFamily="2" charset="0"/>
            </a:rPr>
            <a:t>Esistono approcci diversi: ne consegue rischio di pronunce inconciliabili</a:t>
          </a:r>
          <a:endParaRPr lang="en-US" sz="15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 algn="l"/>
          <a:r>
            <a:rPr lang="it-IT" sz="1500" dirty="0">
              <a:solidFill>
                <a:schemeClr val="bg1"/>
              </a:solidFill>
              <a:latin typeface="HelveticaNeue LT 55 Roman" panose="02000503040000020004" pitchFamily="2" charset="0"/>
            </a:rPr>
            <a:t>Es. in Italia: la </a:t>
          </a:r>
          <a:r>
            <a:rPr lang="it-IT" sz="1500" i="1" dirty="0">
              <a:solidFill>
                <a:schemeClr val="bg1"/>
              </a:solidFill>
              <a:latin typeface="HelveticaNeue LT 55 Roman" panose="02000503040000020004" pitchFamily="2" charset="0"/>
            </a:rPr>
            <a:t>holding</a:t>
          </a:r>
          <a:r>
            <a:rPr lang="it-IT" sz="1500" dirty="0">
              <a:solidFill>
                <a:schemeClr val="bg1"/>
              </a:solidFill>
              <a:latin typeface="HelveticaNeue LT 55 Roman" panose="02000503040000020004" pitchFamily="2" charset="0"/>
            </a:rPr>
            <a:t> può essere ritenuta responsabile </a:t>
          </a:r>
          <a:r>
            <a:rPr lang="it-IT" sz="1500" b="1" u="sng" dirty="0">
              <a:solidFill>
                <a:schemeClr val="bg1"/>
              </a:solidFill>
              <a:latin typeface="HelveticaNeue LT 55 Roman" panose="02000503040000020004" pitchFamily="2" charset="0"/>
            </a:rPr>
            <a:t>solo se</a:t>
          </a:r>
          <a:r>
            <a:rPr lang="it-IT" sz="1500" dirty="0">
              <a:solidFill>
                <a:schemeClr val="bg1"/>
              </a:solidFill>
              <a:latin typeface="HelveticaNeue LT 55 Roman" panose="02000503040000020004" pitchFamily="2" charset="0"/>
            </a:rPr>
            <a:t> ha effettivamente partecipato alla violazione</a:t>
          </a:r>
        </a:p>
      </dgm:t>
    </dgm:pt>
    <dgm:pt modelId="{9A0034FA-43DE-494A-9544-A64585FB145D}" type="parTrans" cxnId="{B9DA78BD-3CF8-496F-970A-8B92AE5FC877}">
      <dgm:prSet/>
      <dgm:spPr/>
      <dgm:t>
        <a:bodyPr/>
        <a:lstStyle/>
        <a:p>
          <a:endParaRPr lang="en-US"/>
        </a:p>
      </dgm:t>
    </dgm:pt>
    <dgm:pt modelId="{51A02B29-0CE8-4CCE-9D89-67A7E63F9CF5}" type="sibTrans" cxnId="{B9DA78BD-3CF8-496F-970A-8B92AE5FC877}">
      <dgm:prSet/>
      <dgm:spPr/>
      <dgm:t>
        <a:bodyPr/>
        <a:lstStyle/>
        <a:p>
          <a:endParaRPr lang="en-US"/>
        </a:p>
      </dgm:t>
    </dgm:pt>
    <dgm:pt modelId="{5AF97C8C-7E84-445D-92FE-2BD5021F75FA}">
      <dgm:prSet phldrT="[Text]"/>
      <dgm:spPr/>
      <dgm:t>
        <a:bodyPr/>
        <a:lstStyle/>
        <a:p>
          <a:endParaRPr lang="en-US"/>
        </a:p>
      </dgm:t>
    </dgm:pt>
    <dgm:pt modelId="{9775ED84-7C22-473C-BA8E-3C77AACF87DC}" type="parTrans" cxnId="{610E0060-1D49-49C1-B877-A44CE5FF8A9E}">
      <dgm:prSet/>
      <dgm:spPr/>
      <dgm:t>
        <a:bodyPr/>
        <a:lstStyle/>
        <a:p>
          <a:endParaRPr lang="en-US"/>
        </a:p>
      </dgm:t>
    </dgm:pt>
    <dgm:pt modelId="{F8019A62-B0E1-4AED-AC37-42C9B8969D15}" type="sibTrans" cxnId="{610E0060-1D49-49C1-B877-A44CE5FF8A9E}">
      <dgm:prSet/>
      <dgm:spPr/>
      <dgm:t>
        <a:bodyPr/>
        <a:lstStyle/>
        <a:p>
          <a:endParaRPr lang="en-US"/>
        </a:p>
      </dgm:t>
    </dgm:pt>
    <dgm:pt modelId="{BD1D8550-B374-47C1-947B-AF31C14E0397}">
      <dgm:prSet/>
      <dgm:spPr/>
      <dgm:t>
        <a:bodyPr/>
        <a:lstStyle/>
        <a:p>
          <a:endParaRPr lang="en-US"/>
        </a:p>
      </dgm:t>
    </dgm:pt>
    <dgm:pt modelId="{D33DBC5D-C86C-419E-881C-3BDB44235C88}" type="parTrans" cxnId="{7670C3A1-61DA-4C35-B925-663141C39838}">
      <dgm:prSet/>
      <dgm:spPr/>
      <dgm:t>
        <a:bodyPr/>
        <a:lstStyle/>
        <a:p>
          <a:endParaRPr lang="en-US"/>
        </a:p>
      </dgm:t>
    </dgm:pt>
    <dgm:pt modelId="{769C62BD-05EB-4826-BFDB-29E2BDC8314F}" type="sibTrans" cxnId="{7670C3A1-61DA-4C35-B925-663141C39838}">
      <dgm:prSet/>
      <dgm:spPr/>
      <dgm:t>
        <a:bodyPr/>
        <a:lstStyle/>
        <a:p>
          <a:endParaRPr lang="en-US"/>
        </a:p>
      </dgm:t>
    </dgm:pt>
    <dgm:pt modelId="{2222D6D4-665A-46CF-AC95-36654D26DC01}">
      <dgm:prSet/>
      <dgm:spPr/>
      <dgm:t>
        <a:bodyPr/>
        <a:lstStyle/>
        <a:p>
          <a:endParaRPr lang="en-US"/>
        </a:p>
      </dgm:t>
    </dgm:pt>
    <dgm:pt modelId="{57199E27-8ABB-4371-A492-E7A167CC4153}" type="parTrans" cxnId="{4F142BAB-AA22-4F25-AA81-32D3D58E5DD0}">
      <dgm:prSet/>
      <dgm:spPr/>
      <dgm:t>
        <a:bodyPr/>
        <a:lstStyle/>
        <a:p>
          <a:endParaRPr lang="en-US"/>
        </a:p>
      </dgm:t>
    </dgm:pt>
    <dgm:pt modelId="{BE73D014-3191-451C-9E60-72FA96AD00BE}" type="sibTrans" cxnId="{4F142BAB-AA22-4F25-AA81-32D3D58E5DD0}">
      <dgm:prSet/>
      <dgm:spPr/>
      <dgm:t>
        <a:bodyPr/>
        <a:lstStyle/>
        <a:p>
          <a:endParaRPr lang="en-US"/>
        </a:p>
      </dgm:t>
    </dgm:pt>
    <dgm:pt modelId="{C340C6A8-FA00-4457-973B-ACE206272124}">
      <dgm:prSet phldrT="[Text]"/>
      <dgm:spPr/>
      <dgm:t>
        <a:bodyPr/>
        <a:lstStyle/>
        <a:p>
          <a:r>
            <a:rPr lang="it-IT" dirty="0">
              <a:solidFill>
                <a:schemeClr val="bg1"/>
              </a:solidFill>
              <a:latin typeface="HelveticaNeue LT 55 Roman" panose="02000503040000020004" pitchFamily="2" charset="0"/>
            </a:rPr>
            <a:t>Si presume che la società che possiede il 100% o quasi del capitale sociale di una </a:t>
          </a:r>
          <a:r>
            <a:rPr lang="it-IT" i="1" dirty="0" err="1">
              <a:solidFill>
                <a:schemeClr val="bg1"/>
              </a:solidFill>
              <a:latin typeface="HelveticaNeue LT 55 Roman" panose="02000503040000020004" pitchFamily="2" charset="0"/>
            </a:rPr>
            <a:t>subsidiary</a:t>
          </a:r>
          <a:r>
            <a:rPr lang="it-IT" dirty="0">
              <a:solidFill>
                <a:schemeClr val="bg1"/>
              </a:solidFill>
              <a:latin typeface="HelveticaNeue LT 55 Roman" panose="02000503040000020004" pitchFamily="2" charset="0"/>
            </a:rPr>
            <a:t> eserciti un’influenza determinante sulla condotta della stessa: responsabilità in solido </a:t>
          </a:r>
          <a:endParaRPr lang="en-US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D8815125-43C7-44B4-B353-C8F0EBB5BFA2}" type="parTrans" cxnId="{A865DDD9-6F1C-4138-B602-0BD8F897D2A2}">
      <dgm:prSet/>
      <dgm:spPr/>
      <dgm:t>
        <a:bodyPr/>
        <a:lstStyle/>
        <a:p>
          <a:endParaRPr lang="en-US"/>
        </a:p>
      </dgm:t>
    </dgm:pt>
    <dgm:pt modelId="{6A67A23B-9FE4-4C4B-A020-2F001D47BA08}" type="sibTrans" cxnId="{A865DDD9-6F1C-4138-B602-0BD8F897D2A2}">
      <dgm:prSet/>
      <dgm:spPr/>
      <dgm:t>
        <a:bodyPr/>
        <a:lstStyle/>
        <a:p>
          <a:endParaRPr lang="en-US"/>
        </a:p>
      </dgm:t>
    </dgm:pt>
    <dgm:pt modelId="{3832F8C3-81BF-49F8-85D7-7D5211BF2363}">
      <dgm:prSet phldrT="[Text]"/>
      <dgm:spPr/>
      <dgm:t>
        <a:bodyPr/>
        <a:lstStyle/>
        <a:p>
          <a:endParaRPr lang="en-US"/>
        </a:p>
      </dgm:t>
    </dgm:pt>
    <dgm:pt modelId="{2B61B8C1-1957-4ACA-97FD-E39475658B4E}" type="parTrans" cxnId="{00859AB4-E72E-463B-94B1-E0AB1784EACC}">
      <dgm:prSet/>
      <dgm:spPr/>
      <dgm:t>
        <a:bodyPr/>
        <a:lstStyle/>
        <a:p>
          <a:endParaRPr lang="en-US"/>
        </a:p>
      </dgm:t>
    </dgm:pt>
    <dgm:pt modelId="{CB6999F1-26F3-4E32-BFEF-2C165B8DADAA}" type="sibTrans" cxnId="{00859AB4-E72E-463B-94B1-E0AB1784EACC}">
      <dgm:prSet/>
      <dgm:spPr/>
      <dgm:t>
        <a:bodyPr/>
        <a:lstStyle/>
        <a:p>
          <a:endParaRPr lang="en-US"/>
        </a:p>
      </dgm:t>
    </dgm:pt>
    <dgm:pt modelId="{5EFA2BA2-AF50-460D-966F-851879347F3E}">
      <dgm:prSet/>
      <dgm:spPr/>
      <dgm:t>
        <a:bodyPr/>
        <a:lstStyle/>
        <a:p>
          <a:endParaRPr lang="en-US" dirty="0">
            <a:latin typeface="HelveticaNeue LT 55 Roman" panose="02000503040000020004" pitchFamily="2" charset="0"/>
          </a:endParaRPr>
        </a:p>
      </dgm:t>
    </dgm:pt>
    <dgm:pt modelId="{079398F3-6E1D-41F5-919E-CB0DD4C47EEF}" type="parTrans" cxnId="{A77ABD9E-EDBC-4822-BFB2-60EA7E1AF4CF}">
      <dgm:prSet/>
      <dgm:spPr/>
      <dgm:t>
        <a:bodyPr/>
        <a:lstStyle/>
        <a:p>
          <a:endParaRPr lang="en-US"/>
        </a:p>
      </dgm:t>
    </dgm:pt>
    <dgm:pt modelId="{4BB41D78-1367-4A07-9B95-B6C80192BBD7}" type="sibTrans" cxnId="{A77ABD9E-EDBC-4822-BFB2-60EA7E1AF4CF}">
      <dgm:prSet/>
      <dgm:spPr/>
      <dgm:t>
        <a:bodyPr/>
        <a:lstStyle/>
        <a:p>
          <a:endParaRPr lang="en-US"/>
        </a:p>
      </dgm:t>
    </dgm:pt>
    <dgm:pt modelId="{7991DA59-A0CC-4C94-916F-8B075FD3406B}" type="pres">
      <dgm:prSet presAssocID="{9B5E6FDF-E5DB-4DB7-801A-82B26BE3852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77380F3-E1ED-4081-A133-172B16D65A05}" type="pres">
      <dgm:prSet presAssocID="{9B5E6FDF-E5DB-4DB7-801A-82B26BE3852C}" presName="divider" presStyleLbl="fgShp" presStyleIdx="0" presStyleCnt="1"/>
      <dgm:spPr>
        <a:solidFill>
          <a:srgbClr val="C00000"/>
        </a:solidFill>
        <a:ln>
          <a:solidFill>
            <a:srgbClr val="C00000"/>
          </a:solidFill>
        </a:ln>
      </dgm:spPr>
    </dgm:pt>
    <dgm:pt modelId="{64DBF108-9FFF-4CFA-930C-DE1C1B9E121B}" type="pres">
      <dgm:prSet presAssocID="{C4B4333C-3251-4BD3-AD18-7EC6968109C0}" presName="downArrow" presStyleLbl="node1" presStyleIdx="0" presStyleCnt="2"/>
      <dgm:spPr>
        <a:solidFill>
          <a:srgbClr val="FFC000"/>
        </a:solidFill>
        <a:ln>
          <a:solidFill>
            <a:srgbClr val="FFC000"/>
          </a:solidFill>
        </a:ln>
      </dgm:spPr>
    </dgm:pt>
    <dgm:pt modelId="{6513BB7E-8ED4-47B1-AF34-95491D30CDC6}" type="pres">
      <dgm:prSet presAssocID="{C4B4333C-3251-4BD3-AD18-7EC6968109C0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E084A57-F1B2-4886-9C77-AF64DEAEA64D}" type="pres">
      <dgm:prSet presAssocID="{C340C6A8-FA00-4457-973B-ACE206272124}" presName="upArrow" presStyleLbl="node1" presStyleIdx="1" presStyleCnt="2"/>
      <dgm:spPr>
        <a:solidFill>
          <a:srgbClr val="FFC000"/>
        </a:solidFill>
        <a:ln>
          <a:solidFill>
            <a:srgbClr val="FFC000"/>
          </a:solidFill>
        </a:ln>
      </dgm:spPr>
    </dgm:pt>
    <dgm:pt modelId="{BAA45E3F-1CA9-4EC7-9D36-C5387C936C44}" type="pres">
      <dgm:prSet presAssocID="{C340C6A8-FA00-4457-973B-ACE206272124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865DDD9-6F1C-4138-B602-0BD8F897D2A2}" srcId="{9B5E6FDF-E5DB-4DB7-801A-82B26BE3852C}" destId="{C340C6A8-FA00-4457-973B-ACE206272124}" srcOrd="1" destOrd="0" parTransId="{D8815125-43C7-44B4-B353-C8F0EBB5BFA2}" sibTransId="{6A67A23B-9FE4-4C4B-A020-2F001D47BA08}"/>
    <dgm:cxn modelId="{D535616E-CB30-4ECD-9D0C-7C4C3335C93F}" type="presOf" srcId="{C4B4333C-3251-4BD3-AD18-7EC6968109C0}" destId="{6513BB7E-8ED4-47B1-AF34-95491D30CDC6}" srcOrd="0" destOrd="0" presId="urn:microsoft.com/office/officeart/2005/8/layout/arrow3"/>
    <dgm:cxn modelId="{A77ABD9E-EDBC-4822-BFB2-60EA7E1AF4CF}" srcId="{9B5E6FDF-E5DB-4DB7-801A-82B26BE3852C}" destId="{5EFA2BA2-AF50-460D-966F-851879347F3E}" srcOrd="2" destOrd="0" parTransId="{079398F3-6E1D-41F5-919E-CB0DD4C47EEF}" sibTransId="{4BB41D78-1367-4A07-9B95-B6C80192BBD7}"/>
    <dgm:cxn modelId="{56829E70-34FA-4AA9-8179-E1F21CE62542}" type="presOf" srcId="{C340C6A8-FA00-4457-973B-ACE206272124}" destId="{BAA45E3F-1CA9-4EC7-9D36-C5387C936C44}" srcOrd="0" destOrd="0" presId="urn:microsoft.com/office/officeart/2005/8/layout/arrow3"/>
    <dgm:cxn modelId="{B9DA78BD-3CF8-496F-970A-8B92AE5FC877}" srcId="{9B5E6FDF-E5DB-4DB7-801A-82B26BE3852C}" destId="{C4B4333C-3251-4BD3-AD18-7EC6968109C0}" srcOrd="0" destOrd="0" parTransId="{9A0034FA-43DE-494A-9544-A64585FB145D}" sibTransId="{51A02B29-0CE8-4CCE-9D89-67A7E63F9CF5}"/>
    <dgm:cxn modelId="{610E0060-1D49-49C1-B877-A44CE5FF8A9E}" srcId="{9B5E6FDF-E5DB-4DB7-801A-82B26BE3852C}" destId="{5AF97C8C-7E84-445D-92FE-2BD5021F75FA}" srcOrd="4" destOrd="0" parTransId="{9775ED84-7C22-473C-BA8E-3C77AACF87DC}" sibTransId="{F8019A62-B0E1-4AED-AC37-42C9B8969D15}"/>
    <dgm:cxn modelId="{4F142BAB-AA22-4F25-AA81-32D3D58E5DD0}" srcId="{9B5E6FDF-E5DB-4DB7-801A-82B26BE3852C}" destId="{2222D6D4-665A-46CF-AC95-36654D26DC01}" srcOrd="6" destOrd="0" parTransId="{57199E27-8ABB-4371-A492-E7A167CC4153}" sibTransId="{BE73D014-3191-451C-9E60-72FA96AD00BE}"/>
    <dgm:cxn modelId="{61A15F66-CEE4-4141-8F31-DF8503266AD9}" type="presOf" srcId="{9B5E6FDF-E5DB-4DB7-801A-82B26BE3852C}" destId="{7991DA59-A0CC-4C94-916F-8B075FD3406B}" srcOrd="0" destOrd="0" presId="urn:microsoft.com/office/officeart/2005/8/layout/arrow3"/>
    <dgm:cxn modelId="{7670C3A1-61DA-4C35-B925-663141C39838}" srcId="{9B5E6FDF-E5DB-4DB7-801A-82B26BE3852C}" destId="{BD1D8550-B374-47C1-947B-AF31C14E0397}" srcOrd="5" destOrd="0" parTransId="{D33DBC5D-C86C-419E-881C-3BDB44235C88}" sibTransId="{769C62BD-05EB-4826-BFDB-29E2BDC8314F}"/>
    <dgm:cxn modelId="{00859AB4-E72E-463B-94B1-E0AB1784EACC}" srcId="{9B5E6FDF-E5DB-4DB7-801A-82B26BE3852C}" destId="{3832F8C3-81BF-49F8-85D7-7D5211BF2363}" srcOrd="3" destOrd="0" parTransId="{2B61B8C1-1957-4ACA-97FD-E39475658B4E}" sibTransId="{CB6999F1-26F3-4E32-BFEF-2C165B8DADAA}"/>
    <dgm:cxn modelId="{852C4EB0-CF97-4C7E-8957-C976798CF121}" type="presParOf" srcId="{7991DA59-A0CC-4C94-916F-8B075FD3406B}" destId="{F77380F3-E1ED-4081-A133-172B16D65A05}" srcOrd="0" destOrd="0" presId="urn:microsoft.com/office/officeart/2005/8/layout/arrow3"/>
    <dgm:cxn modelId="{72443486-47EE-4598-8265-D5F8C5CF05B3}" type="presParOf" srcId="{7991DA59-A0CC-4C94-916F-8B075FD3406B}" destId="{64DBF108-9FFF-4CFA-930C-DE1C1B9E121B}" srcOrd="1" destOrd="0" presId="urn:microsoft.com/office/officeart/2005/8/layout/arrow3"/>
    <dgm:cxn modelId="{DED4B2E5-9246-41FD-86E5-7E71C309CA91}" type="presParOf" srcId="{7991DA59-A0CC-4C94-916F-8B075FD3406B}" destId="{6513BB7E-8ED4-47B1-AF34-95491D30CDC6}" srcOrd="2" destOrd="0" presId="urn:microsoft.com/office/officeart/2005/8/layout/arrow3"/>
    <dgm:cxn modelId="{5ED07D05-812B-466F-AE94-FB05E5340B21}" type="presParOf" srcId="{7991DA59-A0CC-4C94-916F-8B075FD3406B}" destId="{4E084A57-F1B2-4886-9C77-AF64DEAEA64D}" srcOrd="3" destOrd="0" presId="urn:microsoft.com/office/officeart/2005/8/layout/arrow3"/>
    <dgm:cxn modelId="{65E96D16-0CD8-4E4D-BBCD-6F66E853F8A8}" type="presParOf" srcId="{7991DA59-A0CC-4C94-916F-8B075FD3406B}" destId="{BAA45E3F-1CA9-4EC7-9D36-C5387C936C4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4B8CABA-1EF8-4F14-8A82-F90BB27CDFB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5A9AA0-6D83-475D-881B-8A93BD050AD3}">
      <dgm:prSet phldrT="[Text]" custT="1"/>
      <dgm:spPr>
        <a:noFill/>
        <a:ln>
          <a:solidFill>
            <a:srgbClr val="FFC000"/>
          </a:solidFill>
        </a:ln>
      </dgm:spPr>
      <dgm:t>
        <a:bodyPr/>
        <a:lstStyle/>
        <a:p>
          <a:r>
            <a:rPr lang="it-IT" sz="1800" dirty="0">
              <a:solidFill>
                <a:schemeClr val="bg1"/>
              </a:solidFill>
              <a:latin typeface="HelveticaNeue LT 55 Roman" panose="02000503040000020004" pitchFamily="2" charset="0"/>
            </a:rPr>
            <a:t>EU verso </a:t>
          </a:r>
          <a:r>
            <a:rPr lang="it-IT" sz="1800" b="1" dirty="0">
              <a:solidFill>
                <a:schemeClr val="bg1"/>
              </a:solidFill>
              <a:latin typeface="HelveticaNeue LT 55 Roman" panose="02000503040000020004" pitchFamily="2" charset="0"/>
            </a:rPr>
            <a:t>una Digital Single Market </a:t>
          </a:r>
          <a:r>
            <a:rPr lang="it-IT" sz="1800" b="1" dirty="0" err="1">
              <a:solidFill>
                <a:schemeClr val="bg1"/>
              </a:solidFill>
              <a:latin typeface="HelveticaNeue LT 55 Roman" panose="02000503040000020004" pitchFamily="2" charset="0"/>
            </a:rPr>
            <a:t>Strategy</a:t>
          </a:r>
          <a:endParaRPr lang="it-IT" sz="1800" b="1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1E18FF27-5C5D-4435-85DD-E60EA533C0FA}" type="parTrans" cxnId="{005CD1AE-7B36-45A7-A846-DA8B6659CE85}">
      <dgm:prSet/>
      <dgm:spPr/>
      <dgm:t>
        <a:bodyPr/>
        <a:lstStyle/>
        <a:p>
          <a:endParaRPr lang="en-US"/>
        </a:p>
      </dgm:t>
    </dgm:pt>
    <dgm:pt modelId="{62044A7A-1951-4FE4-A993-DE9A4CFD3FA0}" type="sibTrans" cxnId="{005CD1AE-7B36-45A7-A846-DA8B6659CE85}">
      <dgm:prSet/>
      <dgm:spPr/>
      <dgm:t>
        <a:bodyPr/>
        <a:lstStyle/>
        <a:p>
          <a:endParaRPr lang="en-US"/>
        </a:p>
      </dgm:t>
    </dgm:pt>
    <dgm:pt modelId="{2144EB6B-5D0A-4845-8470-38BAB837CFA6}">
      <dgm:prSet phldrT="[Text]" custT="1"/>
      <dgm:spPr>
        <a:noFill/>
        <a:ln>
          <a:solidFill>
            <a:srgbClr val="FFC000"/>
          </a:solidFill>
        </a:ln>
      </dgm:spPr>
      <dgm:t>
        <a:bodyPr/>
        <a:lstStyle/>
        <a:p>
          <a:r>
            <a:rPr lang="it-IT" sz="1800" dirty="0">
              <a:latin typeface="HelveticaNeue LT 55 Roman" panose="02000503040000020004" pitchFamily="2" charset="0"/>
            </a:rPr>
            <a:t>Rimozione ostacoli a vendite transfrontaliere</a:t>
          </a:r>
          <a:endParaRPr lang="en-US" sz="1800" dirty="0">
            <a:latin typeface="HelveticaNeue LT 55 Roman" panose="02000503040000020004" pitchFamily="2" charset="0"/>
          </a:endParaRPr>
        </a:p>
      </dgm:t>
    </dgm:pt>
    <dgm:pt modelId="{B7EB1B26-A09D-4DF9-8AC3-F9CB45D5B172}" type="parTrans" cxnId="{C92048C6-2085-4CB4-97F2-8BA0CDCFC296}">
      <dgm:prSet/>
      <dgm:spPr/>
      <dgm:t>
        <a:bodyPr/>
        <a:lstStyle/>
        <a:p>
          <a:endParaRPr lang="en-US"/>
        </a:p>
      </dgm:t>
    </dgm:pt>
    <dgm:pt modelId="{D9477FAE-FDDC-44AD-AA86-7E065B6B4B2C}" type="sibTrans" cxnId="{C92048C6-2085-4CB4-97F2-8BA0CDCFC296}">
      <dgm:prSet/>
      <dgm:spPr/>
      <dgm:t>
        <a:bodyPr/>
        <a:lstStyle/>
        <a:p>
          <a:endParaRPr lang="en-US"/>
        </a:p>
      </dgm:t>
    </dgm:pt>
    <dgm:pt modelId="{77AF21D3-D7BB-4E10-90B3-EB8DAF9B161B}">
      <dgm:prSet phldrT="[Text]" custT="1"/>
      <dgm:spPr>
        <a:noFill/>
        <a:ln>
          <a:solidFill>
            <a:srgbClr val="FFC000"/>
          </a:solidFill>
        </a:ln>
      </dgm:spPr>
      <dgm:t>
        <a:bodyPr/>
        <a:lstStyle/>
        <a:p>
          <a:r>
            <a:rPr lang="it-IT" sz="1800" dirty="0">
              <a:latin typeface="HelveticaNeue LT 55 Roman" panose="02000503040000020004" pitchFamily="2" charset="0"/>
            </a:rPr>
            <a:t>Divieto di </a:t>
          </a:r>
          <a:r>
            <a:rPr lang="it-IT" sz="1800" i="1" dirty="0" err="1">
              <a:latin typeface="HelveticaNeue LT 55 Roman" panose="02000503040000020004" pitchFamily="2" charset="0"/>
            </a:rPr>
            <a:t>geoblocking</a:t>
          </a:r>
          <a:endParaRPr lang="en-US" sz="1800" i="1" dirty="0">
            <a:latin typeface="HelveticaNeue LT 55 Roman" panose="02000503040000020004" pitchFamily="2" charset="0"/>
          </a:endParaRPr>
        </a:p>
      </dgm:t>
    </dgm:pt>
    <dgm:pt modelId="{8AAD8BA9-BC9C-4D8D-AC5A-AD10F250BADE}" type="parTrans" cxnId="{547E9384-F357-4A95-B0F7-FEC30D9EE73C}">
      <dgm:prSet/>
      <dgm:spPr/>
      <dgm:t>
        <a:bodyPr/>
        <a:lstStyle/>
        <a:p>
          <a:endParaRPr lang="en-US"/>
        </a:p>
      </dgm:t>
    </dgm:pt>
    <dgm:pt modelId="{B3D0706B-CEAE-4349-86C8-9761BF91457B}" type="sibTrans" cxnId="{547E9384-F357-4A95-B0F7-FEC30D9EE73C}">
      <dgm:prSet/>
      <dgm:spPr/>
      <dgm:t>
        <a:bodyPr/>
        <a:lstStyle/>
        <a:p>
          <a:endParaRPr lang="en-US"/>
        </a:p>
      </dgm:t>
    </dgm:pt>
    <dgm:pt modelId="{CCB01246-7CC4-44D3-A997-219097C131DE}">
      <dgm:prSet phldrT="[Text]" custT="1"/>
      <dgm:spPr>
        <a:noFill/>
        <a:ln>
          <a:solidFill>
            <a:srgbClr val="FFC000"/>
          </a:solidFill>
        </a:ln>
      </dgm:spPr>
      <dgm:t>
        <a:bodyPr/>
        <a:lstStyle/>
        <a:p>
          <a:pPr algn="ctr"/>
          <a:r>
            <a:rPr lang="it-IT" sz="1800" dirty="0">
              <a:latin typeface="HelveticaNeue LT 55 Roman" panose="02000503040000020004" pitchFamily="2" charset="0"/>
            </a:rPr>
            <a:t>Ok a rivendita tramite </a:t>
          </a:r>
          <a:r>
            <a:rPr lang="it-IT" sz="1800" i="1" dirty="0" err="1">
              <a:latin typeface="HelveticaNeue LT 55 Roman" panose="02000503040000020004" pitchFamily="2" charset="0"/>
            </a:rPr>
            <a:t>marketplaces</a:t>
          </a:r>
          <a:endParaRPr lang="en-US" sz="1800" dirty="0">
            <a:latin typeface="HelveticaNeue LT 55 Roman" panose="02000503040000020004" pitchFamily="2" charset="0"/>
          </a:endParaRPr>
        </a:p>
      </dgm:t>
    </dgm:pt>
    <dgm:pt modelId="{B5E677B3-54B1-4F04-85FB-EC7829EF3CF8}" type="parTrans" cxnId="{335B0455-8F89-46AD-A44C-F4995D33E179}">
      <dgm:prSet/>
      <dgm:spPr/>
      <dgm:t>
        <a:bodyPr/>
        <a:lstStyle/>
        <a:p>
          <a:endParaRPr lang="en-US"/>
        </a:p>
      </dgm:t>
    </dgm:pt>
    <dgm:pt modelId="{B1A4471E-E019-4DFF-BAF4-2FF7DD18B8C6}" type="sibTrans" cxnId="{335B0455-8F89-46AD-A44C-F4995D33E179}">
      <dgm:prSet/>
      <dgm:spPr/>
      <dgm:t>
        <a:bodyPr/>
        <a:lstStyle/>
        <a:p>
          <a:endParaRPr lang="en-US"/>
        </a:p>
      </dgm:t>
    </dgm:pt>
    <dgm:pt modelId="{3B7E085D-78C2-4338-9A4E-9B43C2C9C120}">
      <dgm:prSet phldrT="[Text]" custT="1"/>
      <dgm:spPr>
        <a:noFill/>
        <a:ln>
          <a:solidFill>
            <a:srgbClr val="FFC000"/>
          </a:solidFill>
        </a:ln>
      </dgm:spPr>
      <dgm:t>
        <a:bodyPr/>
        <a:lstStyle/>
        <a:p>
          <a:r>
            <a:rPr lang="it-IT" sz="1800" dirty="0">
              <a:latin typeface="HelveticaNeue LT 55 Roman" panose="02000503040000020004" pitchFamily="2" charset="0"/>
            </a:rPr>
            <a:t>Divieto di avvalersi di </a:t>
          </a:r>
          <a:r>
            <a:rPr lang="it-IT" sz="1800" i="1" dirty="0" err="1">
              <a:latin typeface="HelveticaNeue LT 55 Roman" panose="02000503040000020004" pitchFamily="2" charset="0"/>
            </a:rPr>
            <a:t>price</a:t>
          </a:r>
          <a:r>
            <a:rPr lang="it-IT" sz="1800" i="1" dirty="0">
              <a:latin typeface="HelveticaNeue LT 55 Roman" panose="02000503040000020004" pitchFamily="2" charset="0"/>
            </a:rPr>
            <a:t> </a:t>
          </a:r>
          <a:r>
            <a:rPr lang="it-IT" sz="1800" i="1" dirty="0" err="1">
              <a:latin typeface="HelveticaNeue LT 55 Roman" panose="02000503040000020004" pitchFamily="2" charset="0"/>
            </a:rPr>
            <a:t>comparators</a:t>
          </a:r>
          <a:r>
            <a:rPr lang="it-IT" sz="1800" i="1" dirty="0">
              <a:latin typeface="HelveticaNeue LT 55 Roman" panose="02000503040000020004" pitchFamily="2" charset="0"/>
            </a:rPr>
            <a:t> </a:t>
          </a:r>
          <a:r>
            <a:rPr lang="it-IT" sz="1800" dirty="0">
              <a:latin typeface="HelveticaNeue LT 55 Roman" panose="02000503040000020004" pitchFamily="2" charset="0"/>
            </a:rPr>
            <a:t>in mancanza di considerazioni qualitative</a:t>
          </a:r>
          <a:endParaRPr lang="en-US" sz="1800" dirty="0">
            <a:latin typeface="HelveticaNeue LT 55 Roman" panose="02000503040000020004" pitchFamily="2" charset="0"/>
          </a:endParaRPr>
        </a:p>
      </dgm:t>
    </dgm:pt>
    <dgm:pt modelId="{08C83624-B34B-46C0-A04A-A172EEA9559B}" type="parTrans" cxnId="{2BFD5E23-83B4-4D9F-ADE9-F0603D168088}">
      <dgm:prSet/>
      <dgm:spPr/>
      <dgm:t>
        <a:bodyPr/>
        <a:lstStyle/>
        <a:p>
          <a:endParaRPr lang="en-US"/>
        </a:p>
      </dgm:t>
    </dgm:pt>
    <dgm:pt modelId="{8E2A2AE2-F970-4165-A66C-6AA9CC639EBF}" type="sibTrans" cxnId="{2BFD5E23-83B4-4D9F-ADE9-F0603D168088}">
      <dgm:prSet/>
      <dgm:spPr/>
      <dgm:t>
        <a:bodyPr/>
        <a:lstStyle/>
        <a:p>
          <a:endParaRPr lang="en-US"/>
        </a:p>
      </dgm:t>
    </dgm:pt>
    <dgm:pt modelId="{D3CFA544-0240-4C8F-BBE7-046C56C44811}" type="pres">
      <dgm:prSet presAssocID="{34B8CABA-1EF8-4F14-8A82-F90BB27CDFB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D8BEEEF-5C29-450A-A1E2-EAA74A5DCE69}" type="pres">
      <dgm:prSet presAssocID="{2C5A9AA0-6D83-475D-881B-8A93BD050AD3}" presName="roof" presStyleLbl="dkBgShp" presStyleIdx="0" presStyleCnt="2" custScaleY="65373"/>
      <dgm:spPr/>
      <dgm:t>
        <a:bodyPr/>
        <a:lstStyle/>
        <a:p>
          <a:endParaRPr lang="it-IT"/>
        </a:p>
      </dgm:t>
    </dgm:pt>
    <dgm:pt modelId="{CE8CB422-7E27-4F53-AB00-72492F94D18A}" type="pres">
      <dgm:prSet presAssocID="{2C5A9AA0-6D83-475D-881B-8A93BD050AD3}" presName="pillars" presStyleCnt="0"/>
      <dgm:spPr/>
    </dgm:pt>
    <dgm:pt modelId="{8A248620-5519-4BE9-9849-BBA2648398B0}" type="pres">
      <dgm:prSet presAssocID="{2C5A9AA0-6D83-475D-881B-8A93BD050AD3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47F5B1B-8D5D-4AD6-A6EC-F1E780864DA1}" type="pres">
      <dgm:prSet presAssocID="{77AF21D3-D7BB-4E10-90B3-EB8DAF9B161B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B416276-AF20-4053-A796-1260C2B2B8BA}" type="pres">
      <dgm:prSet presAssocID="{CCB01246-7CC4-44D3-A997-219097C131DE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0C92A3A-1221-4B8B-AFFD-3699ED2DD756}" type="pres">
      <dgm:prSet presAssocID="{3B7E085D-78C2-4338-9A4E-9B43C2C9C120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89C3063-39E0-40F9-87FB-4A4D99E0FA6F}" type="pres">
      <dgm:prSet presAssocID="{2C5A9AA0-6D83-475D-881B-8A93BD050AD3}" presName="base" presStyleLbl="dkBgShp" presStyleIdx="1" presStyleCnt="2"/>
      <dgm:spPr>
        <a:solidFill>
          <a:srgbClr val="FFC000"/>
        </a:solidFill>
        <a:ln>
          <a:solidFill>
            <a:srgbClr val="FFC000"/>
          </a:solidFill>
        </a:ln>
      </dgm:spPr>
    </dgm:pt>
  </dgm:ptLst>
  <dgm:cxnLst>
    <dgm:cxn modelId="{34CAED2F-42B4-4B7D-97E7-BC8AE8DE0994}" type="presOf" srcId="{77AF21D3-D7BB-4E10-90B3-EB8DAF9B161B}" destId="{347F5B1B-8D5D-4AD6-A6EC-F1E780864DA1}" srcOrd="0" destOrd="0" presId="urn:microsoft.com/office/officeart/2005/8/layout/hList3"/>
    <dgm:cxn modelId="{305F933A-F163-4A0A-B9D4-A67564F82469}" type="presOf" srcId="{3B7E085D-78C2-4338-9A4E-9B43C2C9C120}" destId="{D0C92A3A-1221-4B8B-AFFD-3699ED2DD756}" srcOrd="0" destOrd="0" presId="urn:microsoft.com/office/officeart/2005/8/layout/hList3"/>
    <dgm:cxn modelId="{2BFD5E23-83B4-4D9F-ADE9-F0603D168088}" srcId="{2C5A9AA0-6D83-475D-881B-8A93BD050AD3}" destId="{3B7E085D-78C2-4338-9A4E-9B43C2C9C120}" srcOrd="3" destOrd="0" parTransId="{08C83624-B34B-46C0-A04A-A172EEA9559B}" sibTransId="{8E2A2AE2-F970-4165-A66C-6AA9CC639EBF}"/>
    <dgm:cxn modelId="{9098C643-D3E4-4AAC-B6F8-5E1A7B615E3E}" type="presOf" srcId="{2144EB6B-5D0A-4845-8470-38BAB837CFA6}" destId="{8A248620-5519-4BE9-9849-BBA2648398B0}" srcOrd="0" destOrd="0" presId="urn:microsoft.com/office/officeart/2005/8/layout/hList3"/>
    <dgm:cxn modelId="{985FEFDE-93DA-427B-8B25-9A66948B272B}" type="presOf" srcId="{CCB01246-7CC4-44D3-A997-219097C131DE}" destId="{BB416276-AF20-4053-A796-1260C2B2B8BA}" srcOrd="0" destOrd="0" presId="urn:microsoft.com/office/officeart/2005/8/layout/hList3"/>
    <dgm:cxn modelId="{C92048C6-2085-4CB4-97F2-8BA0CDCFC296}" srcId="{2C5A9AA0-6D83-475D-881B-8A93BD050AD3}" destId="{2144EB6B-5D0A-4845-8470-38BAB837CFA6}" srcOrd="0" destOrd="0" parTransId="{B7EB1B26-A09D-4DF9-8AC3-F9CB45D5B172}" sibTransId="{D9477FAE-FDDC-44AD-AA86-7E065B6B4B2C}"/>
    <dgm:cxn modelId="{335B0455-8F89-46AD-A44C-F4995D33E179}" srcId="{2C5A9AA0-6D83-475D-881B-8A93BD050AD3}" destId="{CCB01246-7CC4-44D3-A997-219097C131DE}" srcOrd="2" destOrd="0" parTransId="{B5E677B3-54B1-4F04-85FB-EC7829EF3CF8}" sibTransId="{B1A4471E-E019-4DFF-BAF4-2FF7DD18B8C6}"/>
    <dgm:cxn modelId="{CE4428BB-6694-4163-BC93-66A36329DB34}" type="presOf" srcId="{34B8CABA-1EF8-4F14-8A82-F90BB27CDFBC}" destId="{D3CFA544-0240-4C8F-BBE7-046C56C44811}" srcOrd="0" destOrd="0" presId="urn:microsoft.com/office/officeart/2005/8/layout/hList3"/>
    <dgm:cxn modelId="{547E9384-F357-4A95-B0F7-FEC30D9EE73C}" srcId="{2C5A9AA0-6D83-475D-881B-8A93BD050AD3}" destId="{77AF21D3-D7BB-4E10-90B3-EB8DAF9B161B}" srcOrd="1" destOrd="0" parTransId="{8AAD8BA9-BC9C-4D8D-AC5A-AD10F250BADE}" sibTransId="{B3D0706B-CEAE-4349-86C8-9761BF91457B}"/>
    <dgm:cxn modelId="{005CD1AE-7B36-45A7-A846-DA8B6659CE85}" srcId="{34B8CABA-1EF8-4F14-8A82-F90BB27CDFBC}" destId="{2C5A9AA0-6D83-475D-881B-8A93BD050AD3}" srcOrd="0" destOrd="0" parTransId="{1E18FF27-5C5D-4435-85DD-E60EA533C0FA}" sibTransId="{62044A7A-1951-4FE4-A993-DE9A4CFD3FA0}"/>
    <dgm:cxn modelId="{C35A1D2F-33CB-4B12-BE26-08E708995834}" type="presOf" srcId="{2C5A9AA0-6D83-475D-881B-8A93BD050AD3}" destId="{8D8BEEEF-5C29-450A-A1E2-EAA74A5DCE69}" srcOrd="0" destOrd="0" presId="urn:microsoft.com/office/officeart/2005/8/layout/hList3"/>
    <dgm:cxn modelId="{982D55D1-316C-4000-937E-8C60DB34A774}" type="presParOf" srcId="{D3CFA544-0240-4C8F-BBE7-046C56C44811}" destId="{8D8BEEEF-5C29-450A-A1E2-EAA74A5DCE69}" srcOrd="0" destOrd="0" presId="urn:microsoft.com/office/officeart/2005/8/layout/hList3"/>
    <dgm:cxn modelId="{7092B3FD-ADBD-4B15-A47F-F48FDEFA4910}" type="presParOf" srcId="{D3CFA544-0240-4C8F-BBE7-046C56C44811}" destId="{CE8CB422-7E27-4F53-AB00-72492F94D18A}" srcOrd="1" destOrd="0" presId="urn:microsoft.com/office/officeart/2005/8/layout/hList3"/>
    <dgm:cxn modelId="{06A73E51-5DE4-4684-8B68-3B5F1ED9EF87}" type="presParOf" srcId="{CE8CB422-7E27-4F53-AB00-72492F94D18A}" destId="{8A248620-5519-4BE9-9849-BBA2648398B0}" srcOrd="0" destOrd="0" presId="urn:microsoft.com/office/officeart/2005/8/layout/hList3"/>
    <dgm:cxn modelId="{928CDEDF-70F3-4575-AE63-57913D857955}" type="presParOf" srcId="{CE8CB422-7E27-4F53-AB00-72492F94D18A}" destId="{347F5B1B-8D5D-4AD6-A6EC-F1E780864DA1}" srcOrd="1" destOrd="0" presId="urn:microsoft.com/office/officeart/2005/8/layout/hList3"/>
    <dgm:cxn modelId="{4DBE9B98-E132-4800-AAF5-8ACCCCB5D2B5}" type="presParOf" srcId="{CE8CB422-7E27-4F53-AB00-72492F94D18A}" destId="{BB416276-AF20-4053-A796-1260C2B2B8BA}" srcOrd="2" destOrd="0" presId="urn:microsoft.com/office/officeart/2005/8/layout/hList3"/>
    <dgm:cxn modelId="{E0219F4E-A8DB-46EC-B9E1-C23108F85F0C}" type="presParOf" srcId="{CE8CB422-7E27-4F53-AB00-72492F94D18A}" destId="{D0C92A3A-1221-4B8B-AFFD-3699ED2DD756}" srcOrd="3" destOrd="0" presId="urn:microsoft.com/office/officeart/2005/8/layout/hList3"/>
    <dgm:cxn modelId="{DCC40688-A5CD-479E-AA5A-C9B30D00F4C8}" type="presParOf" srcId="{D3CFA544-0240-4C8F-BBE7-046C56C44811}" destId="{089C3063-39E0-40F9-87FB-4A4D99E0FA6F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97C094F-69AD-4428-8256-C59A2ABF1BC2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C6ED3A-CB88-4DC8-8C9B-16C60636D0D4}">
      <dgm:prSet phldrT="[Text]" custT="1"/>
      <dgm:spPr>
        <a:solidFill>
          <a:schemeClr val="tx1">
            <a:lumMod val="95000"/>
            <a:lumOff val="5000"/>
          </a:schemeClr>
        </a:solidFill>
        <a:ln>
          <a:solidFill>
            <a:srgbClr val="C00000"/>
          </a:solidFill>
        </a:ln>
      </dgm:spPr>
      <dgm:t>
        <a:bodyPr/>
        <a:lstStyle/>
        <a:p>
          <a:r>
            <a:rPr lang="it-IT" sz="1200" b="1" dirty="0">
              <a:solidFill>
                <a:schemeClr val="bg1"/>
              </a:solidFill>
              <a:latin typeface="HelveticaNeue LT 55 Roman" panose="02000503040000020004" pitchFamily="2" charset="0"/>
            </a:rPr>
            <a:t>PROGRAMMA</a:t>
          </a:r>
        </a:p>
        <a:p>
          <a:r>
            <a:rPr lang="it-IT" sz="1200" b="1" dirty="0">
              <a:solidFill>
                <a:schemeClr val="bg1"/>
              </a:solidFill>
              <a:latin typeface="HelveticaNeue LT 55 Roman" panose="02000503040000020004" pitchFamily="2" charset="0"/>
            </a:rPr>
            <a:t>ANTITRUST GLOBALE</a:t>
          </a:r>
          <a:endParaRPr lang="en-US" sz="1200" b="1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0CC7345E-EB77-4B4C-B0CD-1BAF371588A2}" type="parTrans" cxnId="{1291CF10-F256-4D46-B22C-84A635BD8167}">
      <dgm:prSet/>
      <dgm:spPr/>
      <dgm:t>
        <a:bodyPr/>
        <a:lstStyle/>
        <a:p>
          <a:endParaRPr lang="en-US"/>
        </a:p>
      </dgm:t>
    </dgm:pt>
    <dgm:pt modelId="{F7184D2E-5431-4A3A-B182-A2CA53DC3FDB}" type="sibTrans" cxnId="{1291CF10-F256-4D46-B22C-84A635BD8167}">
      <dgm:prSet/>
      <dgm:spPr/>
      <dgm:t>
        <a:bodyPr/>
        <a:lstStyle/>
        <a:p>
          <a:endParaRPr lang="en-US"/>
        </a:p>
      </dgm:t>
    </dgm:pt>
    <dgm:pt modelId="{55F3CF1F-2EAA-4B1F-AD5E-9BB22452F8F3}">
      <dgm:prSet phldrT="[Text]" custT="1"/>
      <dgm:spPr>
        <a:solidFill>
          <a:schemeClr val="tx1">
            <a:lumMod val="95000"/>
            <a:lumOff val="5000"/>
          </a:schemeClr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it-IT" sz="1200" dirty="0">
              <a:solidFill>
                <a:schemeClr val="bg1"/>
              </a:solidFill>
              <a:latin typeface="HelveticaNeue LT 55 Roman" panose="02000503040000020004" pitchFamily="2" charset="0"/>
            </a:rPr>
            <a:t>RIDUZIONE DELLA SANZIONE IN CASO DI POSSIBILI VIOLAZIONI</a:t>
          </a:r>
          <a:endParaRPr lang="en-US" sz="1200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20F18036-74E2-4260-AD92-42F3275BBEAB}" type="parTrans" cxnId="{1BDF5E83-6355-4DDF-AB6C-6BB5DC17F431}">
      <dgm:prSet/>
      <dgm:spPr/>
      <dgm:t>
        <a:bodyPr/>
        <a:lstStyle/>
        <a:p>
          <a:endParaRPr lang="en-US"/>
        </a:p>
      </dgm:t>
    </dgm:pt>
    <dgm:pt modelId="{FCC12721-B6B6-44EF-8D7D-3BF48704D2ED}" type="sibTrans" cxnId="{1BDF5E83-6355-4DDF-AB6C-6BB5DC17F431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1A684BB8-1C1E-4D42-A849-BDA6421ABC9C}">
      <dgm:prSet phldrT="[Text]" custT="1"/>
      <dgm:spPr>
        <a:solidFill>
          <a:schemeClr val="tx1">
            <a:lumMod val="95000"/>
            <a:lumOff val="5000"/>
          </a:schemeClr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it-IT" sz="1100" b="1" u="sng" dirty="0">
              <a:solidFill>
                <a:schemeClr val="bg1"/>
              </a:solidFill>
              <a:latin typeface="HelveticaNeue LT 55 Roman" panose="02000503040000020004" pitchFamily="2" charset="0"/>
            </a:rPr>
            <a:t>MA</a:t>
          </a:r>
          <a:r>
            <a:rPr lang="it-IT" sz="1100" dirty="0">
              <a:solidFill>
                <a:schemeClr val="bg1"/>
              </a:solidFill>
              <a:latin typeface="HelveticaNeue LT 55 Roman" panose="02000503040000020004" pitchFamily="2" charset="0"/>
            </a:rPr>
            <a:t>: </a:t>
          </a:r>
          <a:r>
            <a:rPr lang="it-IT" sz="1100" b="1" dirty="0">
              <a:solidFill>
                <a:schemeClr val="bg1"/>
              </a:solidFill>
              <a:latin typeface="HelveticaNeue LT 55 Roman" panose="02000503040000020004" pitchFamily="2" charset="0"/>
            </a:rPr>
            <a:t>MANTENIMENTO AUTONOMIA DI OGNI </a:t>
          </a:r>
          <a:r>
            <a:rPr lang="it-IT" sz="1100" b="1" i="1" dirty="0">
              <a:solidFill>
                <a:schemeClr val="bg1"/>
              </a:solidFill>
              <a:latin typeface="HelveticaNeue LT 55 Roman" panose="02000503040000020004" pitchFamily="2" charset="0"/>
            </a:rPr>
            <a:t>SUBSIDIARY</a:t>
          </a:r>
          <a:r>
            <a:rPr lang="it-IT" sz="1100" b="1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it-IT" sz="1100" dirty="0">
              <a:solidFill>
                <a:schemeClr val="bg1"/>
              </a:solidFill>
              <a:latin typeface="HelveticaNeue LT 55 Roman" panose="02000503040000020004" pitchFamily="2" charset="0"/>
            </a:rPr>
            <a:t>NELLA </a:t>
          </a:r>
          <a:r>
            <a:rPr lang="it-IT" sz="1100" i="1" dirty="0">
              <a:solidFill>
                <a:schemeClr val="bg1"/>
              </a:solidFill>
              <a:latin typeface="HelveticaNeue LT 55 Roman" panose="02000503040000020004" pitchFamily="2" charset="0"/>
            </a:rPr>
            <a:t>REVIEW</a:t>
          </a:r>
          <a:r>
            <a:rPr lang="it-IT" sz="1100" dirty="0">
              <a:solidFill>
                <a:schemeClr val="bg1"/>
              </a:solidFill>
              <a:latin typeface="HelveticaNeue LT 55 Roman" panose="02000503040000020004" pitchFamily="2" charset="0"/>
            </a:rPr>
            <a:t> ED IMPLEMENTAZIONE DEL PROGRAMMA</a:t>
          </a:r>
          <a:endParaRPr lang="en-US" sz="1100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E8576480-7E2B-49BC-AB72-0C765A436235}" type="parTrans" cxnId="{AED589DD-8276-415D-9279-8ECF34EEA09F}">
      <dgm:prSet/>
      <dgm:spPr/>
      <dgm:t>
        <a:bodyPr/>
        <a:lstStyle/>
        <a:p>
          <a:endParaRPr lang="en-US"/>
        </a:p>
      </dgm:t>
    </dgm:pt>
    <dgm:pt modelId="{D519908A-915E-48E0-AD07-A488B333E6C0}" type="sibTrans" cxnId="{AED589DD-8276-415D-9279-8ECF34EEA09F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3632FC84-8887-4139-8C94-5B3B76ED907C}">
      <dgm:prSet phldrT="[Text]" custT="1"/>
      <dgm:spPr>
        <a:solidFill>
          <a:schemeClr val="tx1"/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it-IT" sz="1200" dirty="0">
              <a:solidFill>
                <a:schemeClr val="bg1"/>
              </a:solidFill>
              <a:latin typeface="HelveticaNeue LT 55 Roman" panose="02000503040000020004" pitchFamily="2" charset="0"/>
            </a:rPr>
            <a:t>PREVENZIONE</a:t>
          </a:r>
          <a:r>
            <a:rPr lang="it-IT" sz="1200" baseline="0" dirty="0">
              <a:solidFill>
                <a:schemeClr val="bg1"/>
              </a:solidFill>
              <a:latin typeface="HelveticaNeue LT 55 Roman" panose="02000503040000020004" pitchFamily="2" charset="0"/>
            </a:rPr>
            <a:t> DI CONDOTTE</a:t>
          </a:r>
        </a:p>
        <a:p>
          <a:r>
            <a:rPr lang="it-IT" sz="1200" baseline="0" dirty="0">
              <a:solidFill>
                <a:schemeClr val="bg1"/>
              </a:solidFill>
              <a:latin typeface="HelveticaNeue LT 55 Roman" panose="02000503040000020004" pitchFamily="2" charset="0"/>
            </a:rPr>
            <a:t>ANTICONCORRENZIALI</a:t>
          </a:r>
          <a:endParaRPr lang="en-US" sz="1200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EC319D76-82F1-4B03-8D58-E8DFE99E6759}" type="parTrans" cxnId="{B14C904B-5518-4BE2-8C16-F2C79474DAB6}">
      <dgm:prSet/>
      <dgm:spPr/>
      <dgm:t>
        <a:bodyPr/>
        <a:lstStyle/>
        <a:p>
          <a:endParaRPr lang="en-US"/>
        </a:p>
      </dgm:t>
    </dgm:pt>
    <dgm:pt modelId="{A45A973E-7205-4DA6-BC86-1B9C2DB7918D}" type="sibTrans" cxnId="{B14C904B-5518-4BE2-8C16-F2C79474DAB6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1E91D273-E144-4E25-A84A-99D2B62C604B}">
      <dgm:prSet phldrT="[Text]" custT="1"/>
      <dgm:spPr>
        <a:solidFill>
          <a:schemeClr val="tx1"/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it-IT" sz="1200" dirty="0">
              <a:solidFill>
                <a:schemeClr val="tx1">
                  <a:lumMod val="85000"/>
                  <a:lumOff val="15000"/>
                </a:schemeClr>
              </a:solidFill>
              <a:latin typeface="HelveticaNeue LT 55 Roman" panose="02000503040000020004" pitchFamily="2" charset="0"/>
            </a:rPr>
            <a:t> </a:t>
          </a:r>
          <a:r>
            <a:rPr lang="it-IT" sz="1200" dirty="0">
              <a:solidFill>
                <a:schemeClr val="bg1"/>
              </a:solidFill>
              <a:latin typeface="HelveticaNeue LT 55 Roman" panose="02000503040000020004" pitchFamily="2" charset="0"/>
            </a:rPr>
            <a:t>PROCEDURE E LINEE GUIDA UNIFORMI PER IL GRUPPO</a:t>
          </a:r>
          <a:endParaRPr lang="en-US" sz="1200" dirty="0">
            <a:solidFill>
              <a:schemeClr val="bg1"/>
            </a:solidFill>
            <a:latin typeface="HelveticaNeue LT 55 Roman" panose="02000503040000020004" pitchFamily="2" charset="0"/>
          </a:endParaRPr>
        </a:p>
      </dgm:t>
    </dgm:pt>
    <dgm:pt modelId="{E3DB60C2-0AE2-44FD-8716-AE70A545F70E}" type="sibTrans" cxnId="{9E250BBC-93E4-4B6C-8949-5C168D8B5CE0}">
      <dgm:prSet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0C101789-C20F-4668-AB5C-8552B269678D}" type="parTrans" cxnId="{9E250BBC-93E4-4B6C-8949-5C168D8B5CE0}">
      <dgm:prSet/>
      <dgm:spPr/>
      <dgm:t>
        <a:bodyPr/>
        <a:lstStyle/>
        <a:p>
          <a:endParaRPr lang="en-US"/>
        </a:p>
      </dgm:t>
    </dgm:pt>
    <dgm:pt modelId="{1A27CB78-6AC8-4614-9439-377202703F43}" type="pres">
      <dgm:prSet presAssocID="{097C094F-69AD-4428-8256-C59A2ABF1BC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0F164DA-0DEF-4017-AB20-1469FC7CAE1E}" type="pres">
      <dgm:prSet presAssocID="{11C6ED3A-CB88-4DC8-8C9B-16C60636D0D4}" presName="centerShape" presStyleLbl="node0" presStyleIdx="0" presStyleCnt="1"/>
      <dgm:spPr/>
      <dgm:t>
        <a:bodyPr/>
        <a:lstStyle/>
        <a:p>
          <a:endParaRPr lang="it-IT"/>
        </a:p>
      </dgm:t>
    </dgm:pt>
    <dgm:pt modelId="{AAC23110-B9F5-4959-B261-B57D623D6860}" type="pres">
      <dgm:prSet presAssocID="{1E91D273-E144-4E25-A84A-99D2B62C604B}" presName="node" presStyleLbl="node1" presStyleIdx="0" presStyleCnt="4" custScaleX="121036" custRadScaleRad="100061" custRadScaleInc="-110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CF46973-A50B-4B0F-AEAE-EB4BE19175E2}" type="pres">
      <dgm:prSet presAssocID="{1E91D273-E144-4E25-A84A-99D2B62C604B}" presName="dummy" presStyleCnt="0"/>
      <dgm:spPr/>
    </dgm:pt>
    <dgm:pt modelId="{6A14608C-B871-49B8-BA66-B4E35EE8CA38}" type="pres">
      <dgm:prSet presAssocID="{E3DB60C2-0AE2-44FD-8716-AE70A545F70E}" presName="sibTrans" presStyleLbl="sibTrans2D1" presStyleIdx="0" presStyleCnt="4"/>
      <dgm:spPr/>
      <dgm:t>
        <a:bodyPr/>
        <a:lstStyle/>
        <a:p>
          <a:endParaRPr lang="it-IT"/>
        </a:p>
      </dgm:t>
    </dgm:pt>
    <dgm:pt modelId="{77804818-7425-48E5-8CCB-CD83F8CD7245}" type="pres">
      <dgm:prSet presAssocID="{55F3CF1F-2EAA-4B1F-AD5E-9BB22452F8F3}" presName="node" presStyleLbl="node1" presStyleIdx="1" presStyleCnt="4" custScaleX="19149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885C8F1-EAF0-4B92-A88D-FA5563D3049E}" type="pres">
      <dgm:prSet presAssocID="{55F3CF1F-2EAA-4B1F-AD5E-9BB22452F8F3}" presName="dummy" presStyleCnt="0"/>
      <dgm:spPr/>
    </dgm:pt>
    <dgm:pt modelId="{BE44802B-EA91-4AC2-AC65-C4119DA3F409}" type="pres">
      <dgm:prSet presAssocID="{FCC12721-B6B6-44EF-8D7D-3BF48704D2ED}" presName="sibTrans" presStyleLbl="sibTrans2D1" presStyleIdx="1" presStyleCnt="4"/>
      <dgm:spPr/>
      <dgm:t>
        <a:bodyPr/>
        <a:lstStyle/>
        <a:p>
          <a:endParaRPr lang="it-IT"/>
        </a:p>
      </dgm:t>
    </dgm:pt>
    <dgm:pt modelId="{42823297-C5D5-4182-9145-7697D47A3027}" type="pres">
      <dgm:prSet presAssocID="{1A684BB8-1C1E-4D42-A849-BDA6421ABC9C}" presName="node" presStyleLbl="node1" presStyleIdx="2" presStyleCnt="4" custScaleX="157616" custRadScaleRad="99178" custRadScaleInc="111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46029BA-09F4-4CB4-812A-83E2325067A4}" type="pres">
      <dgm:prSet presAssocID="{1A684BB8-1C1E-4D42-A849-BDA6421ABC9C}" presName="dummy" presStyleCnt="0"/>
      <dgm:spPr/>
    </dgm:pt>
    <dgm:pt modelId="{6320EC80-7797-4124-AA46-B06153B0E943}" type="pres">
      <dgm:prSet presAssocID="{D519908A-915E-48E0-AD07-A488B333E6C0}" presName="sibTrans" presStyleLbl="sibTrans2D1" presStyleIdx="2" presStyleCnt="4"/>
      <dgm:spPr/>
      <dgm:t>
        <a:bodyPr/>
        <a:lstStyle/>
        <a:p>
          <a:endParaRPr lang="it-IT"/>
        </a:p>
      </dgm:t>
    </dgm:pt>
    <dgm:pt modelId="{50C383BC-FD1B-4C74-8EB0-3508CA25D131}" type="pres">
      <dgm:prSet presAssocID="{3632FC84-8887-4139-8C94-5B3B76ED907C}" presName="node" presStyleLbl="node1" presStyleIdx="3" presStyleCnt="4" custScaleX="203262" custRadScaleRad="103669" custRadScaleInc="-418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8021D18-E8BC-4323-8D40-913D51849982}" type="pres">
      <dgm:prSet presAssocID="{3632FC84-8887-4139-8C94-5B3B76ED907C}" presName="dummy" presStyleCnt="0"/>
      <dgm:spPr/>
    </dgm:pt>
    <dgm:pt modelId="{D1652A28-51B2-4F3A-B34E-12A7DE4E1841}" type="pres">
      <dgm:prSet presAssocID="{A45A973E-7205-4DA6-BC86-1B9C2DB7918D}" presName="sibTrans" presStyleLbl="sibTrans2D1" presStyleIdx="3" presStyleCnt="4"/>
      <dgm:spPr/>
      <dgm:t>
        <a:bodyPr/>
        <a:lstStyle/>
        <a:p>
          <a:endParaRPr lang="it-IT"/>
        </a:p>
      </dgm:t>
    </dgm:pt>
  </dgm:ptLst>
  <dgm:cxnLst>
    <dgm:cxn modelId="{E222C9F1-C4D9-44E0-A39B-43EF87CA9157}" type="presOf" srcId="{55F3CF1F-2EAA-4B1F-AD5E-9BB22452F8F3}" destId="{77804818-7425-48E5-8CCB-CD83F8CD7245}" srcOrd="0" destOrd="0" presId="urn:microsoft.com/office/officeart/2005/8/layout/radial6"/>
    <dgm:cxn modelId="{241B999E-3CE5-4BD6-A4D6-61C83A41E868}" type="presOf" srcId="{11C6ED3A-CB88-4DC8-8C9B-16C60636D0D4}" destId="{80F164DA-0DEF-4017-AB20-1469FC7CAE1E}" srcOrd="0" destOrd="0" presId="urn:microsoft.com/office/officeart/2005/8/layout/radial6"/>
    <dgm:cxn modelId="{23D1D615-F56D-4AD7-86A2-FFE005918574}" type="presOf" srcId="{097C094F-69AD-4428-8256-C59A2ABF1BC2}" destId="{1A27CB78-6AC8-4614-9439-377202703F43}" srcOrd="0" destOrd="0" presId="urn:microsoft.com/office/officeart/2005/8/layout/radial6"/>
    <dgm:cxn modelId="{F26CB744-E7AE-407D-A8AC-A2D4C2B410E8}" type="presOf" srcId="{D519908A-915E-48E0-AD07-A488B333E6C0}" destId="{6320EC80-7797-4124-AA46-B06153B0E943}" srcOrd="0" destOrd="0" presId="urn:microsoft.com/office/officeart/2005/8/layout/radial6"/>
    <dgm:cxn modelId="{9E250BBC-93E4-4B6C-8949-5C168D8B5CE0}" srcId="{11C6ED3A-CB88-4DC8-8C9B-16C60636D0D4}" destId="{1E91D273-E144-4E25-A84A-99D2B62C604B}" srcOrd="0" destOrd="0" parTransId="{0C101789-C20F-4668-AB5C-8552B269678D}" sibTransId="{E3DB60C2-0AE2-44FD-8716-AE70A545F70E}"/>
    <dgm:cxn modelId="{AED589DD-8276-415D-9279-8ECF34EEA09F}" srcId="{11C6ED3A-CB88-4DC8-8C9B-16C60636D0D4}" destId="{1A684BB8-1C1E-4D42-A849-BDA6421ABC9C}" srcOrd="2" destOrd="0" parTransId="{E8576480-7E2B-49BC-AB72-0C765A436235}" sibTransId="{D519908A-915E-48E0-AD07-A488B333E6C0}"/>
    <dgm:cxn modelId="{BA59748C-79BF-4D9B-8B27-4C084F5529CB}" type="presOf" srcId="{1E91D273-E144-4E25-A84A-99D2B62C604B}" destId="{AAC23110-B9F5-4959-B261-B57D623D6860}" srcOrd="0" destOrd="0" presId="urn:microsoft.com/office/officeart/2005/8/layout/radial6"/>
    <dgm:cxn modelId="{7936FEB9-CF90-47BF-B838-28195A60CD08}" type="presOf" srcId="{1A684BB8-1C1E-4D42-A849-BDA6421ABC9C}" destId="{42823297-C5D5-4182-9145-7697D47A3027}" srcOrd="0" destOrd="0" presId="urn:microsoft.com/office/officeart/2005/8/layout/radial6"/>
    <dgm:cxn modelId="{B14C904B-5518-4BE2-8C16-F2C79474DAB6}" srcId="{11C6ED3A-CB88-4DC8-8C9B-16C60636D0D4}" destId="{3632FC84-8887-4139-8C94-5B3B76ED907C}" srcOrd="3" destOrd="0" parTransId="{EC319D76-82F1-4B03-8D58-E8DFE99E6759}" sibTransId="{A45A973E-7205-4DA6-BC86-1B9C2DB7918D}"/>
    <dgm:cxn modelId="{B97AF7B6-8632-4DF7-99C4-B8AA83B85B97}" type="presOf" srcId="{3632FC84-8887-4139-8C94-5B3B76ED907C}" destId="{50C383BC-FD1B-4C74-8EB0-3508CA25D131}" srcOrd="0" destOrd="0" presId="urn:microsoft.com/office/officeart/2005/8/layout/radial6"/>
    <dgm:cxn modelId="{7316FEF8-81EF-4F22-8108-D3C16B1F6D1E}" type="presOf" srcId="{FCC12721-B6B6-44EF-8D7D-3BF48704D2ED}" destId="{BE44802B-EA91-4AC2-AC65-C4119DA3F409}" srcOrd="0" destOrd="0" presId="urn:microsoft.com/office/officeart/2005/8/layout/radial6"/>
    <dgm:cxn modelId="{4187A7FD-B341-47DB-A25C-8AE5C6DCB4C1}" type="presOf" srcId="{A45A973E-7205-4DA6-BC86-1B9C2DB7918D}" destId="{D1652A28-51B2-4F3A-B34E-12A7DE4E1841}" srcOrd="0" destOrd="0" presId="urn:microsoft.com/office/officeart/2005/8/layout/radial6"/>
    <dgm:cxn modelId="{1291CF10-F256-4D46-B22C-84A635BD8167}" srcId="{097C094F-69AD-4428-8256-C59A2ABF1BC2}" destId="{11C6ED3A-CB88-4DC8-8C9B-16C60636D0D4}" srcOrd="0" destOrd="0" parTransId="{0CC7345E-EB77-4B4C-B0CD-1BAF371588A2}" sibTransId="{F7184D2E-5431-4A3A-B182-A2CA53DC3FDB}"/>
    <dgm:cxn modelId="{1BDF5E83-6355-4DDF-AB6C-6BB5DC17F431}" srcId="{11C6ED3A-CB88-4DC8-8C9B-16C60636D0D4}" destId="{55F3CF1F-2EAA-4B1F-AD5E-9BB22452F8F3}" srcOrd="1" destOrd="0" parTransId="{20F18036-74E2-4260-AD92-42F3275BBEAB}" sibTransId="{FCC12721-B6B6-44EF-8D7D-3BF48704D2ED}"/>
    <dgm:cxn modelId="{0030EB13-285C-4828-B8CA-AE30379A9737}" type="presOf" srcId="{E3DB60C2-0AE2-44FD-8716-AE70A545F70E}" destId="{6A14608C-B871-49B8-BA66-B4E35EE8CA38}" srcOrd="0" destOrd="0" presId="urn:microsoft.com/office/officeart/2005/8/layout/radial6"/>
    <dgm:cxn modelId="{9C0BC41F-15FA-45F8-A943-FC289D7AA947}" type="presParOf" srcId="{1A27CB78-6AC8-4614-9439-377202703F43}" destId="{80F164DA-0DEF-4017-AB20-1469FC7CAE1E}" srcOrd="0" destOrd="0" presId="urn:microsoft.com/office/officeart/2005/8/layout/radial6"/>
    <dgm:cxn modelId="{218BCC2E-5ECB-43FA-9F64-355DCD5896C7}" type="presParOf" srcId="{1A27CB78-6AC8-4614-9439-377202703F43}" destId="{AAC23110-B9F5-4959-B261-B57D623D6860}" srcOrd="1" destOrd="0" presId="urn:microsoft.com/office/officeart/2005/8/layout/radial6"/>
    <dgm:cxn modelId="{708BBA3F-26BB-462B-86C4-8C0470F6EAC6}" type="presParOf" srcId="{1A27CB78-6AC8-4614-9439-377202703F43}" destId="{3CF46973-A50B-4B0F-AEAE-EB4BE19175E2}" srcOrd="2" destOrd="0" presId="urn:microsoft.com/office/officeart/2005/8/layout/radial6"/>
    <dgm:cxn modelId="{49B9E771-A706-4D7D-B954-071981443927}" type="presParOf" srcId="{1A27CB78-6AC8-4614-9439-377202703F43}" destId="{6A14608C-B871-49B8-BA66-B4E35EE8CA38}" srcOrd="3" destOrd="0" presId="urn:microsoft.com/office/officeart/2005/8/layout/radial6"/>
    <dgm:cxn modelId="{9CF5BC1C-0FA6-4C94-A740-FD582106B57F}" type="presParOf" srcId="{1A27CB78-6AC8-4614-9439-377202703F43}" destId="{77804818-7425-48E5-8CCB-CD83F8CD7245}" srcOrd="4" destOrd="0" presId="urn:microsoft.com/office/officeart/2005/8/layout/radial6"/>
    <dgm:cxn modelId="{8B96F399-ABC5-4471-BF7B-5A2C4424ABAD}" type="presParOf" srcId="{1A27CB78-6AC8-4614-9439-377202703F43}" destId="{D885C8F1-EAF0-4B92-A88D-FA5563D3049E}" srcOrd="5" destOrd="0" presId="urn:microsoft.com/office/officeart/2005/8/layout/radial6"/>
    <dgm:cxn modelId="{32D5F681-FA21-4CD3-8BD4-EEF7A53C82D8}" type="presParOf" srcId="{1A27CB78-6AC8-4614-9439-377202703F43}" destId="{BE44802B-EA91-4AC2-AC65-C4119DA3F409}" srcOrd="6" destOrd="0" presId="urn:microsoft.com/office/officeart/2005/8/layout/radial6"/>
    <dgm:cxn modelId="{11BD8550-DC54-4DF9-8B92-EEB4D981D68A}" type="presParOf" srcId="{1A27CB78-6AC8-4614-9439-377202703F43}" destId="{42823297-C5D5-4182-9145-7697D47A3027}" srcOrd="7" destOrd="0" presId="urn:microsoft.com/office/officeart/2005/8/layout/radial6"/>
    <dgm:cxn modelId="{199D575D-84EC-49C1-98B9-F5BA4D59CB31}" type="presParOf" srcId="{1A27CB78-6AC8-4614-9439-377202703F43}" destId="{846029BA-09F4-4CB4-812A-83E2325067A4}" srcOrd="8" destOrd="0" presId="urn:microsoft.com/office/officeart/2005/8/layout/radial6"/>
    <dgm:cxn modelId="{E095E801-744D-4442-843A-57A1FC2DF8B2}" type="presParOf" srcId="{1A27CB78-6AC8-4614-9439-377202703F43}" destId="{6320EC80-7797-4124-AA46-B06153B0E943}" srcOrd="9" destOrd="0" presId="urn:microsoft.com/office/officeart/2005/8/layout/radial6"/>
    <dgm:cxn modelId="{5106A3A3-B748-4F7F-841F-A6687441BE82}" type="presParOf" srcId="{1A27CB78-6AC8-4614-9439-377202703F43}" destId="{50C383BC-FD1B-4C74-8EB0-3508CA25D131}" srcOrd="10" destOrd="0" presId="urn:microsoft.com/office/officeart/2005/8/layout/radial6"/>
    <dgm:cxn modelId="{F701DBF0-F419-42D4-8970-D481A21FA9C5}" type="presParOf" srcId="{1A27CB78-6AC8-4614-9439-377202703F43}" destId="{28021D18-E8BC-4323-8D40-913D51849982}" srcOrd="11" destOrd="0" presId="urn:microsoft.com/office/officeart/2005/8/layout/radial6"/>
    <dgm:cxn modelId="{02DDD7CF-CCDE-4300-A91E-EF0838751208}" type="presParOf" srcId="{1A27CB78-6AC8-4614-9439-377202703F43}" destId="{D1652A28-51B2-4F3A-B34E-12A7DE4E1841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353525-37B7-46C3-B2F0-8503FB9DE445}">
      <dsp:nvSpPr>
        <dsp:cNvPr id="0" name=""/>
        <dsp:cNvSpPr/>
      </dsp:nvSpPr>
      <dsp:spPr>
        <a:xfrm>
          <a:off x="1832854" y="176512"/>
          <a:ext cx="3874307" cy="3874224"/>
        </a:xfrm>
        <a:prstGeom prst="ellipse">
          <a:avLst/>
        </a:pr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kern="1200" dirty="0" err="1">
              <a:solidFill>
                <a:schemeClr val="bg1"/>
              </a:solidFill>
              <a:latin typeface="HelveticaNeue LT 55 Roman" panose="02000503040000020004" pitchFamily="2" charset="0"/>
            </a:rPr>
            <a:t>Enforcement</a:t>
          </a:r>
          <a:r>
            <a:rPr lang="it-IT" sz="28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antitrust a livello mondiale</a:t>
          </a:r>
          <a:endParaRPr lang="en-US" sz="28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1832854" y="176512"/>
        <a:ext cx="3874307" cy="3874224"/>
      </dsp:txXfrm>
    </dsp:sp>
    <dsp:sp modelId="{6EF9BA34-4F20-4EB5-8191-5383DBDE96EB}">
      <dsp:nvSpPr>
        <dsp:cNvPr id="0" name=""/>
        <dsp:cNvSpPr/>
      </dsp:nvSpPr>
      <dsp:spPr>
        <a:xfrm>
          <a:off x="4043450" y="0"/>
          <a:ext cx="430878" cy="43087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64AFBE-E82D-44EA-A8D3-CC1E9DF4E29F}">
      <dsp:nvSpPr>
        <dsp:cNvPr id="0" name=""/>
        <dsp:cNvSpPr/>
      </dsp:nvSpPr>
      <dsp:spPr>
        <a:xfrm>
          <a:off x="3023175" y="3762885"/>
          <a:ext cx="311990" cy="31229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2DD2AC-1832-4E64-8908-2482690E9E2E}">
      <dsp:nvSpPr>
        <dsp:cNvPr id="0" name=""/>
        <dsp:cNvSpPr/>
      </dsp:nvSpPr>
      <dsp:spPr>
        <a:xfrm>
          <a:off x="5956466" y="1748832"/>
          <a:ext cx="311990" cy="31229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EA843A-9507-4A49-A5C2-16952AE909C3}">
      <dsp:nvSpPr>
        <dsp:cNvPr id="0" name=""/>
        <dsp:cNvSpPr/>
      </dsp:nvSpPr>
      <dsp:spPr>
        <a:xfrm>
          <a:off x="4436635" y="4070747"/>
          <a:ext cx="430878" cy="43087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8DE26A-8E04-4770-A05F-BBA93EB4469B}">
      <dsp:nvSpPr>
        <dsp:cNvPr id="0" name=""/>
        <dsp:cNvSpPr/>
      </dsp:nvSpPr>
      <dsp:spPr>
        <a:xfrm>
          <a:off x="3111801" y="612362"/>
          <a:ext cx="311990" cy="31229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6BA701-E7BA-444F-8432-B17D7071FA86}">
      <dsp:nvSpPr>
        <dsp:cNvPr id="0" name=""/>
        <dsp:cNvSpPr/>
      </dsp:nvSpPr>
      <dsp:spPr>
        <a:xfrm>
          <a:off x="2128273" y="2398760"/>
          <a:ext cx="311990" cy="31229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C5F17A-980D-40BC-89D6-36541767183A}">
      <dsp:nvSpPr>
        <dsp:cNvPr id="0" name=""/>
        <dsp:cNvSpPr/>
      </dsp:nvSpPr>
      <dsp:spPr>
        <a:xfrm>
          <a:off x="0" y="1396755"/>
          <a:ext cx="2007147" cy="1881783"/>
        </a:xfrm>
        <a:prstGeom prst="ellipse">
          <a:avLst/>
        </a:pr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b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Difficoltà operative per multinazionali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0" y="1396755"/>
        <a:ext cx="2007147" cy="1881783"/>
      </dsp:txXfrm>
    </dsp:sp>
    <dsp:sp modelId="{2AE885EA-0A23-40B3-ABE9-317FFD2B51FE}">
      <dsp:nvSpPr>
        <dsp:cNvPr id="0" name=""/>
        <dsp:cNvSpPr/>
      </dsp:nvSpPr>
      <dsp:spPr>
        <a:xfrm>
          <a:off x="3610742" y="676671"/>
          <a:ext cx="430878" cy="43087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581483-7BD1-4D3C-8CC7-D01EBDCF2EAA}">
      <dsp:nvSpPr>
        <dsp:cNvPr id="0" name=""/>
        <dsp:cNvSpPr/>
      </dsp:nvSpPr>
      <dsp:spPr>
        <a:xfrm>
          <a:off x="770068" y="2912004"/>
          <a:ext cx="778896" cy="778918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B116EE-275C-4BD7-9071-8C097FB4E91C}">
      <dsp:nvSpPr>
        <dsp:cNvPr id="0" name=""/>
        <dsp:cNvSpPr/>
      </dsp:nvSpPr>
      <dsp:spPr>
        <a:xfrm>
          <a:off x="5266923" y="0"/>
          <a:ext cx="1863106" cy="1794992"/>
        </a:xfrm>
        <a:prstGeom prst="ellipse">
          <a:avLst/>
        </a:prstGeom>
        <a:solidFill>
          <a:schemeClr val="tx1">
            <a:lumMod val="95000"/>
            <a:lumOff val="5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Gestione di una </a:t>
          </a:r>
          <a:r>
            <a:rPr lang="it-IT" sz="1600" b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molteplicità di normative differenti</a:t>
          </a:r>
          <a:endParaRPr lang="en-US" sz="1600" kern="1200" dirty="0">
            <a:solidFill>
              <a:schemeClr val="bg1"/>
            </a:solidFill>
          </a:endParaRPr>
        </a:p>
      </dsp:txBody>
      <dsp:txXfrm>
        <a:off x="5266923" y="0"/>
        <a:ext cx="1863106" cy="1794992"/>
      </dsp:txXfrm>
    </dsp:sp>
    <dsp:sp modelId="{9718B31B-51B9-494F-9F13-7DBC9B318307}">
      <dsp:nvSpPr>
        <dsp:cNvPr id="0" name=""/>
        <dsp:cNvSpPr/>
      </dsp:nvSpPr>
      <dsp:spPr>
        <a:xfrm>
          <a:off x="5401656" y="1222010"/>
          <a:ext cx="430878" cy="43087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42486B-90A4-4427-AB26-0EC3FECDB0B6}">
      <dsp:nvSpPr>
        <dsp:cNvPr id="0" name=""/>
        <dsp:cNvSpPr/>
      </dsp:nvSpPr>
      <dsp:spPr>
        <a:xfrm>
          <a:off x="473928" y="3838921"/>
          <a:ext cx="311990" cy="31229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75AAEE-4A90-4FF7-B7D4-3893DB3A478C}">
      <dsp:nvSpPr>
        <dsp:cNvPr id="0" name=""/>
        <dsp:cNvSpPr/>
      </dsp:nvSpPr>
      <dsp:spPr>
        <a:xfrm>
          <a:off x="3572540" y="3340967"/>
          <a:ext cx="311990" cy="31229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28681D-D09C-49DB-A2A5-C23002AE9F7C}">
      <dsp:nvSpPr>
        <dsp:cNvPr id="0" name=""/>
        <dsp:cNvSpPr/>
      </dsp:nvSpPr>
      <dsp:spPr>
        <a:xfrm>
          <a:off x="1122553" y="3749"/>
          <a:ext cx="1886147" cy="1652210"/>
        </a:xfrm>
        <a:prstGeom prst="ellipse">
          <a:avLst/>
        </a:pr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>
              <a:latin typeface="HelveticaNeue LT 55 Roman" panose="02000503040000020004" pitchFamily="2" charset="0"/>
            </a:rPr>
            <a:t>COERENZA NORMATIVA</a:t>
          </a:r>
          <a:endParaRPr lang="en-US" sz="1700" kern="1200" dirty="0">
            <a:latin typeface="HelveticaNeue LT 55 Roman" panose="02000503040000020004" pitchFamily="2" charset="0"/>
          </a:endParaRPr>
        </a:p>
      </dsp:txBody>
      <dsp:txXfrm>
        <a:off x="1122553" y="3749"/>
        <a:ext cx="1886147" cy="1652210"/>
      </dsp:txXfrm>
    </dsp:sp>
    <dsp:sp modelId="{303C3C14-A22E-4176-89C0-C1D744049C1C}">
      <dsp:nvSpPr>
        <dsp:cNvPr id="0" name=""/>
        <dsp:cNvSpPr/>
      </dsp:nvSpPr>
      <dsp:spPr>
        <a:xfrm rot="10800000">
          <a:off x="1776490" y="1869302"/>
          <a:ext cx="578273" cy="452284"/>
        </a:xfrm>
        <a:prstGeom prst="triangle">
          <a:avLst/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CDB938-FC36-4E9D-A93A-A7ABF2D94CF2}">
      <dsp:nvSpPr>
        <dsp:cNvPr id="0" name=""/>
        <dsp:cNvSpPr/>
      </dsp:nvSpPr>
      <dsp:spPr>
        <a:xfrm>
          <a:off x="1514615" y="2509327"/>
          <a:ext cx="1102024" cy="1102024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/>
            <a:t> </a:t>
          </a:r>
          <a:endParaRPr lang="en-US" sz="1300" kern="1200" dirty="0"/>
        </a:p>
      </dsp:txBody>
      <dsp:txXfrm>
        <a:off x="1514615" y="2509327"/>
        <a:ext cx="1102024" cy="1102024"/>
      </dsp:txXfrm>
    </dsp:sp>
    <dsp:sp modelId="{0AA7B0B2-7AB5-425F-BEC0-CB041806C6E4}">
      <dsp:nvSpPr>
        <dsp:cNvPr id="0" name=""/>
        <dsp:cNvSpPr/>
      </dsp:nvSpPr>
      <dsp:spPr>
        <a:xfrm rot="10800000">
          <a:off x="1776490" y="3841557"/>
          <a:ext cx="578273" cy="452284"/>
        </a:xfrm>
        <a:prstGeom prst="triangle">
          <a:avLst/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E18CD5-9A7F-432A-A8AF-2568A2E98D12}">
      <dsp:nvSpPr>
        <dsp:cNvPr id="0" name=""/>
        <dsp:cNvSpPr/>
      </dsp:nvSpPr>
      <dsp:spPr>
        <a:xfrm>
          <a:off x="899591" y="4498446"/>
          <a:ext cx="2332071" cy="1584755"/>
        </a:xfrm>
        <a:prstGeom prst="ellipse">
          <a:avLst/>
        </a:pr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>
              <a:latin typeface="HelveticaNeue LT 55 Roman" panose="02000503040000020004" pitchFamily="2" charset="0"/>
            </a:rPr>
            <a:t>COORDINAMENTO TEMPISTICHE</a:t>
          </a:r>
          <a:endParaRPr lang="en-US" sz="1400" kern="1200" dirty="0">
            <a:latin typeface="HelveticaNeue LT 55 Roman" panose="02000503040000020004" pitchFamily="2" charset="0"/>
          </a:endParaRPr>
        </a:p>
      </dsp:txBody>
      <dsp:txXfrm>
        <a:off x="899591" y="4498446"/>
        <a:ext cx="2332071" cy="1584755"/>
      </dsp:txXfrm>
    </dsp:sp>
    <dsp:sp modelId="{DD2DA339-9DE0-4485-AF9E-FD9B63888A00}">
      <dsp:nvSpPr>
        <dsp:cNvPr id="0" name=""/>
        <dsp:cNvSpPr/>
      </dsp:nvSpPr>
      <dsp:spPr>
        <a:xfrm rot="5400000">
          <a:off x="3556952" y="5064682"/>
          <a:ext cx="578273" cy="452284"/>
        </a:xfrm>
        <a:prstGeom prst="triangle">
          <a:avLst/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E3E589-54EC-4799-AD7A-8C93068E5512}">
      <dsp:nvSpPr>
        <dsp:cNvPr id="0" name=""/>
        <dsp:cNvSpPr/>
      </dsp:nvSpPr>
      <dsp:spPr>
        <a:xfrm>
          <a:off x="4434914" y="4739812"/>
          <a:ext cx="1102024" cy="1102024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/>
            <a:t> </a:t>
          </a:r>
          <a:endParaRPr lang="en-US" sz="1300" kern="1200" dirty="0"/>
        </a:p>
      </dsp:txBody>
      <dsp:txXfrm>
        <a:off x="4434914" y="4739812"/>
        <a:ext cx="1102024" cy="1102024"/>
      </dsp:txXfrm>
    </dsp:sp>
    <dsp:sp modelId="{CE6658E5-C501-4BDE-8A7A-7E8EFF49FC6F}">
      <dsp:nvSpPr>
        <dsp:cNvPr id="0" name=""/>
        <dsp:cNvSpPr/>
      </dsp:nvSpPr>
      <dsp:spPr>
        <a:xfrm>
          <a:off x="4696790" y="3967168"/>
          <a:ext cx="578273" cy="452284"/>
        </a:xfrm>
        <a:prstGeom prst="triangle">
          <a:avLst/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274516-CDAA-4673-BDB9-4EE61419EF79}">
      <dsp:nvSpPr>
        <dsp:cNvPr id="0" name=""/>
        <dsp:cNvSpPr/>
      </dsp:nvSpPr>
      <dsp:spPr>
        <a:xfrm>
          <a:off x="4057768" y="2448269"/>
          <a:ext cx="1856316" cy="1224140"/>
        </a:xfrm>
        <a:prstGeom prst="ellipse">
          <a:avLst/>
        </a:pr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>
              <a:latin typeface="HelveticaNeue LT 55 Roman" panose="02000503040000020004" pitchFamily="2" charset="0"/>
            </a:rPr>
            <a:t>APPLICAZIONE RIDUZIONE DELLA  SANZIONE</a:t>
          </a:r>
          <a:endParaRPr lang="en-US" sz="1400" kern="1200" dirty="0">
            <a:latin typeface="HelveticaNeue LT 55 Roman" panose="02000503040000020004" pitchFamily="2" charset="0"/>
          </a:endParaRPr>
        </a:p>
      </dsp:txBody>
      <dsp:txXfrm>
        <a:off x="4057768" y="2448269"/>
        <a:ext cx="1856316" cy="1224140"/>
      </dsp:txXfrm>
    </dsp:sp>
    <dsp:sp modelId="{052256DF-A9F7-495F-ACE6-81B2D243786E}">
      <dsp:nvSpPr>
        <dsp:cNvPr id="0" name=""/>
        <dsp:cNvSpPr/>
      </dsp:nvSpPr>
      <dsp:spPr>
        <a:xfrm>
          <a:off x="4696790" y="1675626"/>
          <a:ext cx="578273" cy="452284"/>
        </a:xfrm>
        <a:prstGeom prst="triangle">
          <a:avLst/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29E42B-A2F1-4ADC-863B-2F519E5BA6CE}">
      <dsp:nvSpPr>
        <dsp:cNvPr id="0" name=""/>
        <dsp:cNvSpPr/>
      </dsp:nvSpPr>
      <dsp:spPr>
        <a:xfrm>
          <a:off x="4434914" y="278842"/>
          <a:ext cx="1102024" cy="1102024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/>
            <a:t> </a:t>
          </a:r>
          <a:endParaRPr lang="en-US" sz="1300" kern="1200" dirty="0"/>
        </a:p>
      </dsp:txBody>
      <dsp:txXfrm>
        <a:off x="4434914" y="278842"/>
        <a:ext cx="1102024" cy="1102024"/>
      </dsp:txXfrm>
    </dsp:sp>
    <dsp:sp modelId="{1300AA80-8A6D-4B6A-9801-0D9D4E2D2895}">
      <dsp:nvSpPr>
        <dsp:cNvPr id="0" name=""/>
        <dsp:cNvSpPr/>
      </dsp:nvSpPr>
      <dsp:spPr>
        <a:xfrm rot="5400000">
          <a:off x="5966773" y="603713"/>
          <a:ext cx="578273" cy="452284"/>
        </a:xfrm>
        <a:prstGeom prst="triangle">
          <a:avLst/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DBEEE7-99C4-42D6-A57E-F0B51441E7D9}">
      <dsp:nvSpPr>
        <dsp:cNvPr id="0" name=""/>
        <dsp:cNvSpPr/>
      </dsp:nvSpPr>
      <dsp:spPr>
        <a:xfrm>
          <a:off x="6949280" y="75932"/>
          <a:ext cx="1807133" cy="1507845"/>
        </a:xfrm>
        <a:prstGeom prst="ellipse">
          <a:avLst/>
        </a:pr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>
              <a:latin typeface="HelveticaNeue LT 55 Roman" panose="02000503040000020004" pitchFamily="2" charset="0"/>
            </a:rPr>
            <a:t>EFFICACE </a:t>
          </a:r>
          <a:r>
            <a:rPr lang="it-IT" sz="1300" i="1" kern="1200" dirty="0">
              <a:latin typeface="HelveticaNeue LT 55 Roman" panose="02000503040000020004" pitchFamily="2" charset="0"/>
            </a:rPr>
            <a:t>DIGITAL SINGLE MARKET STRATEGY</a:t>
          </a:r>
          <a:endParaRPr lang="en-US" sz="1300" i="1" kern="1200" dirty="0">
            <a:latin typeface="HelveticaNeue LT 55 Roman" panose="02000503040000020004" pitchFamily="2" charset="0"/>
          </a:endParaRPr>
        </a:p>
      </dsp:txBody>
      <dsp:txXfrm>
        <a:off x="6949280" y="75932"/>
        <a:ext cx="1807133" cy="1507845"/>
      </dsp:txXfrm>
    </dsp:sp>
    <dsp:sp modelId="{A99EE849-5999-4592-A6E2-11B7C61915BC}">
      <dsp:nvSpPr>
        <dsp:cNvPr id="0" name=""/>
        <dsp:cNvSpPr/>
      </dsp:nvSpPr>
      <dsp:spPr>
        <a:xfrm rot="10800000">
          <a:off x="7563710" y="1833211"/>
          <a:ext cx="578273" cy="452284"/>
        </a:xfrm>
        <a:prstGeom prst="triangle">
          <a:avLst/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8E0EF6-210F-479F-8EAF-211F20391C38}">
      <dsp:nvSpPr>
        <dsp:cNvPr id="0" name=""/>
        <dsp:cNvSpPr/>
      </dsp:nvSpPr>
      <dsp:spPr>
        <a:xfrm>
          <a:off x="7301835" y="2509327"/>
          <a:ext cx="1102024" cy="1102024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/>
            <a:t> </a:t>
          </a:r>
          <a:endParaRPr lang="en-US" sz="1300" kern="1200" dirty="0"/>
        </a:p>
      </dsp:txBody>
      <dsp:txXfrm>
        <a:off x="7301835" y="2509327"/>
        <a:ext cx="1102024" cy="1102024"/>
      </dsp:txXfrm>
    </dsp:sp>
    <dsp:sp modelId="{E65048A4-E996-44D5-88AF-7AA2FEB849B5}">
      <dsp:nvSpPr>
        <dsp:cNvPr id="0" name=""/>
        <dsp:cNvSpPr/>
      </dsp:nvSpPr>
      <dsp:spPr>
        <a:xfrm rot="10800000">
          <a:off x="7563710" y="3824694"/>
          <a:ext cx="578273" cy="452284"/>
        </a:xfrm>
        <a:prstGeom prst="triangle">
          <a:avLst/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1E5EEA-9F7A-4858-B0EC-B2608AB8E525}">
      <dsp:nvSpPr>
        <dsp:cNvPr id="0" name=""/>
        <dsp:cNvSpPr/>
      </dsp:nvSpPr>
      <dsp:spPr>
        <a:xfrm>
          <a:off x="6740190" y="4464719"/>
          <a:ext cx="2225313" cy="1652210"/>
        </a:xfrm>
        <a:prstGeom prst="ellipse">
          <a:avLst/>
        </a:pr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>
              <a:latin typeface="HelveticaNeue LT 55 Roman" panose="02000503040000020004" pitchFamily="2" charset="0"/>
            </a:rPr>
            <a:t>EFFETTIVA VALUTAZIONE </a:t>
          </a:r>
          <a:r>
            <a:rPr lang="it-IT" sz="1700" b="1" kern="1200" dirty="0">
              <a:latin typeface="HelveticaNeue LT 55 Roman" panose="02000503040000020004" pitchFamily="2" charset="0"/>
            </a:rPr>
            <a:t>«</a:t>
          </a:r>
          <a:r>
            <a:rPr lang="it-IT" sz="1700" kern="1200" dirty="0">
              <a:latin typeface="HelveticaNeue LT 55 Roman" panose="02000503040000020004" pitchFamily="2" charset="0"/>
            </a:rPr>
            <a:t>AUTONOMIA</a:t>
          </a:r>
          <a:r>
            <a:rPr lang="it-IT" sz="1700" b="1" kern="1200" dirty="0">
              <a:latin typeface="HelveticaNeue LT 55 Roman" panose="02000503040000020004" pitchFamily="2" charset="0"/>
            </a:rPr>
            <a:t>»</a:t>
          </a:r>
          <a:r>
            <a:rPr lang="it-IT" sz="1700" kern="1200" dirty="0">
              <a:latin typeface="HelveticaNeue LT 55 Roman" panose="02000503040000020004" pitchFamily="2" charset="0"/>
            </a:rPr>
            <a:t> SUL MERCATO</a:t>
          </a:r>
          <a:endParaRPr lang="en-US" sz="1700" kern="1200" dirty="0">
            <a:latin typeface="HelveticaNeue LT 55 Roman" panose="02000503040000020004" pitchFamily="2" charset="0"/>
          </a:endParaRPr>
        </a:p>
      </dsp:txBody>
      <dsp:txXfrm>
        <a:off x="6740190" y="4464719"/>
        <a:ext cx="2225313" cy="16522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5E5A70-2C95-4AC7-BDF7-219775915567}">
      <dsp:nvSpPr>
        <dsp:cNvPr id="0" name=""/>
        <dsp:cNvSpPr/>
      </dsp:nvSpPr>
      <dsp:spPr>
        <a:xfrm rot="5400000">
          <a:off x="513948" y="1312414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rgbClr val="FFC000"/>
        </a:soli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E7CF0F9C-D82C-45C5-87C8-DE383AECFBED}">
      <dsp:nvSpPr>
        <dsp:cNvPr id="0" name=""/>
        <dsp:cNvSpPr/>
      </dsp:nvSpPr>
      <dsp:spPr>
        <a:xfrm>
          <a:off x="257157" y="2077240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b="1" i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I cross-</a:t>
          </a:r>
          <a:r>
            <a:rPr lang="it-IT" sz="1800" b="1" i="1" kern="1200" dirty="0" err="1">
              <a:solidFill>
                <a:schemeClr val="bg1"/>
              </a:solidFill>
              <a:latin typeface="HelveticaNeue LT 55 Roman" panose="02000503040000020004" pitchFamily="2" charset="0"/>
            </a:rPr>
            <a:t>border</a:t>
          </a:r>
          <a:r>
            <a:rPr lang="it-IT" sz="1800" b="1" i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it-IT" sz="1800" b="1" i="1" kern="1200" dirty="0" err="1">
              <a:solidFill>
                <a:schemeClr val="bg1"/>
              </a:solidFill>
              <a:latin typeface="HelveticaNeue LT 55 Roman" panose="02000503040000020004" pitchFamily="2" charset="0"/>
            </a:rPr>
            <a:t>mergers</a:t>
          </a:r>
          <a:r>
            <a:rPr lang="it-IT" sz="1800" b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 </a:t>
          </a:r>
          <a:r>
            <a:rPr lang="it-IT" sz="1800" b="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tra imprese di dimensioni rilevanti devono essere notificati alle Autorità antitrust dei diversi paesi interessati</a:t>
          </a:r>
          <a:endParaRPr lang="en-US" sz="18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257157" y="2077240"/>
        <a:ext cx="2310994" cy="2025722"/>
      </dsp:txXfrm>
    </dsp:sp>
    <dsp:sp modelId="{741C696D-6696-4DB0-A6C9-E698998EACDC}">
      <dsp:nvSpPr>
        <dsp:cNvPr id="0" name=""/>
        <dsp:cNvSpPr/>
      </dsp:nvSpPr>
      <dsp:spPr>
        <a:xfrm>
          <a:off x="2132115" y="1123959"/>
          <a:ext cx="436036" cy="436036"/>
        </a:xfrm>
        <a:prstGeom prst="triangle">
          <a:avLst>
            <a:gd name="adj" fmla="val 100000"/>
          </a:avLst>
        </a:prstGeom>
        <a:solidFill>
          <a:schemeClr val="tx1"/>
        </a:solidFill>
        <a:ln w="25400" cap="flat" cmpd="sng" algn="ctr">
          <a:solidFill>
            <a:schemeClr val="tx1">
              <a:lumMod val="95000"/>
              <a:lumOff val="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8F0641-7D25-4B09-9872-16D6B81B0D27}">
      <dsp:nvSpPr>
        <dsp:cNvPr id="0" name=""/>
        <dsp:cNvSpPr/>
      </dsp:nvSpPr>
      <dsp:spPr>
        <a:xfrm rot="5400000">
          <a:off x="3343056" y="612348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rgbClr val="FFC000"/>
        </a:solidFill>
        <a:ln w="9525" cap="flat" cmpd="sng" algn="ctr">
          <a:solidFill>
            <a:schemeClr val="tx1">
              <a:lumMod val="95000"/>
              <a:lumOff val="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1CA455C3-822A-4EA3-9224-5DACBA218C92}">
      <dsp:nvSpPr>
        <dsp:cNvPr id="0" name=""/>
        <dsp:cNvSpPr/>
      </dsp:nvSpPr>
      <dsp:spPr>
        <a:xfrm>
          <a:off x="3086266" y="1377174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I </a:t>
          </a:r>
          <a:r>
            <a:rPr lang="it-IT" sz="1800" b="1" i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multijurisdictional </a:t>
          </a:r>
          <a:r>
            <a:rPr lang="it-IT" sz="1800" b="1" i="1" kern="1200" dirty="0" err="1">
              <a:solidFill>
                <a:schemeClr val="bg1"/>
              </a:solidFill>
              <a:latin typeface="HelveticaNeue LT 55 Roman" panose="02000503040000020004" pitchFamily="2" charset="0"/>
            </a:rPr>
            <a:t>filings</a:t>
          </a:r>
          <a:r>
            <a:rPr lang="it-IT" sz="1800" b="1" i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 </a:t>
          </a:r>
          <a:r>
            <a:rPr lang="it-IT" sz="18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si basano su </a:t>
          </a:r>
          <a:r>
            <a:rPr lang="it-IT" sz="1800" b="1" u="sng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differenti</a:t>
          </a:r>
          <a:r>
            <a:rPr lang="it-IT" sz="18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>
              <a:solidFill>
                <a:srgbClr val="C00000"/>
              </a:solidFill>
              <a:latin typeface="HelveticaNeue LT 55 Roman" panose="02000503040000020004" pitchFamily="2" charset="0"/>
            </a:rPr>
            <a:t>-</a:t>
          </a:r>
          <a:r>
            <a:rPr lang="it-IT" sz="1800" kern="1200" dirty="0">
              <a:solidFill>
                <a:schemeClr val="tx1">
                  <a:lumMod val="85000"/>
                  <a:lumOff val="15000"/>
                </a:schemeClr>
              </a:solidFill>
              <a:latin typeface="HelveticaNeue LT 55 Roman" panose="02000503040000020004" pitchFamily="2" charset="0"/>
            </a:rPr>
            <a:t> </a:t>
          </a:r>
          <a:r>
            <a:rPr lang="it-IT" sz="2000" b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Criteri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i="1" kern="1200" dirty="0">
              <a:solidFill>
                <a:srgbClr val="C00000"/>
              </a:solidFill>
              <a:latin typeface="HelveticaNeue LT 55 Roman" panose="02000503040000020004" pitchFamily="2" charset="0"/>
            </a:rPr>
            <a:t>-</a:t>
          </a:r>
          <a:r>
            <a:rPr lang="it-IT" sz="1800" i="1" kern="1200" dirty="0">
              <a:solidFill>
                <a:schemeClr val="tx1">
                  <a:lumMod val="85000"/>
                  <a:lumOff val="15000"/>
                </a:schemeClr>
              </a:solidFill>
              <a:latin typeface="HelveticaNeue LT 55 Roman" panose="02000503040000020004" pitchFamily="2" charset="0"/>
            </a:rPr>
            <a:t> </a:t>
          </a:r>
          <a:r>
            <a:rPr lang="it-IT" sz="2000" b="1" i="1" kern="1200" dirty="0" err="1">
              <a:solidFill>
                <a:schemeClr val="bg1"/>
              </a:solidFill>
              <a:latin typeface="HelveticaNeue LT 55 Roman" panose="02000503040000020004" pitchFamily="2" charset="0"/>
            </a:rPr>
            <a:t>Thresholds</a:t>
          </a:r>
          <a:endParaRPr lang="it-IT" sz="2000" b="1" i="1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>
              <a:solidFill>
                <a:srgbClr val="C00000"/>
              </a:solidFill>
              <a:latin typeface="HelveticaNeue LT 55 Roman" panose="02000503040000020004" pitchFamily="2" charset="0"/>
            </a:rPr>
            <a:t>-</a:t>
          </a:r>
          <a:r>
            <a:rPr lang="it-IT" sz="18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it-IT" sz="2000" b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Tempistiche</a:t>
          </a:r>
        </a:p>
      </dsp:txBody>
      <dsp:txXfrm>
        <a:off x="3086266" y="1377174"/>
        <a:ext cx="2310994" cy="2025722"/>
      </dsp:txXfrm>
    </dsp:sp>
    <dsp:sp modelId="{284C8184-FB5B-4C23-A7A5-5EB03DC05C61}">
      <dsp:nvSpPr>
        <dsp:cNvPr id="0" name=""/>
        <dsp:cNvSpPr/>
      </dsp:nvSpPr>
      <dsp:spPr>
        <a:xfrm>
          <a:off x="4961224" y="423894"/>
          <a:ext cx="436036" cy="436036"/>
        </a:xfrm>
        <a:prstGeom prst="triangle">
          <a:avLst>
            <a:gd name="adj" fmla="val 100000"/>
          </a:avLst>
        </a:prstGeom>
        <a:solidFill>
          <a:schemeClr val="tx1"/>
        </a:solidFill>
        <a:ln w="25400" cap="flat" cmpd="sng" algn="ctr">
          <a:solidFill>
            <a:schemeClr val="tx1">
              <a:lumMod val="95000"/>
              <a:lumOff val="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28449C-85B1-421A-BA96-0CF5686DA5C6}">
      <dsp:nvSpPr>
        <dsp:cNvPr id="0" name=""/>
        <dsp:cNvSpPr/>
      </dsp:nvSpPr>
      <dsp:spPr>
        <a:xfrm rot="5400000">
          <a:off x="6172165" y="-87716"/>
          <a:ext cx="1538357" cy="2559791"/>
        </a:xfrm>
        <a:prstGeom prst="corner">
          <a:avLst>
            <a:gd name="adj1" fmla="val 16120"/>
            <a:gd name="adj2" fmla="val 16110"/>
          </a:avLst>
        </a:prstGeom>
        <a:solidFill>
          <a:srgbClr val="FFC000"/>
        </a:soli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</dsp:sp>
    <dsp:sp modelId="{D6092586-9ECA-4F09-A52A-BF7586BF1818}">
      <dsp:nvSpPr>
        <dsp:cNvPr id="0" name=""/>
        <dsp:cNvSpPr/>
      </dsp:nvSpPr>
      <dsp:spPr>
        <a:xfrm>
          <a:off x="5915005" y="648080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i="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A seconda della giurisdizione rilevante la notifica può essere </a:t>
          </a:r>
          <a:r>
            <a:rPr lang="it-IT" sz="1800" b="1" i="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preventiva  </a:t>
          </a:r>
          <a:r>
            <a:rPr lang="it-IT" sz="1800" b="0" i="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(es. EU, US) </a:t>
          </a:r>
          <a:r>
            <a:rPr lang="it-IT" sz="1800" b="1" i="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o successiva </a:t>
          </a:r>
          <a:r>
            <a:rPr lang="it-IT" sz="1800" i="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al </a:t>
          </a:r>
          <a:r>
            <a:rPr lang="it-IT" sz="1800" i="1" kern="1200" dirty="0" err="1">
              <a:solidFill>
                <a:schemeClr val="bg1"/>
              </a:solidFill>
              <a:latin typeface="HelveticaNeue LT 55 Roman" panose="02000503040000020004" pitchFamily="2" charset="0"/>
            </a:rPr>
            <a:t>closing</a:t>
          </a:r>
          <a:r>
            <a:rPr lang="it-IT" sz="1800" i="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dell’operazione (e</a:t>
          </a:r>
          <a:r>
            <a:rPr lang="it-IT" sz="18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s. Argentina/ Giappone/ Russia).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5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500" i="0" kern="1200" dirty="0">
            <a:solidFill>
              <a:schemeClr val="tx1">
                <a:lumMod val="85000"/>
                <a:lumOff val="15000"/>
              </a:schemeClr>
            </a:solidFill>
            <a:latin typeface="HelveticaNeue LT 55 Roman" panose="02000503040000020004" pitchFamily="2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500" i="0" kern="1200" dirty="0">
            <a:solidFill>
              <a:schemeClr val="tx1">
                <a:lumMod val="85000"/>
                <a:lumOff val="15000"/>
              </a:schemeClr>
            </a:solidFill>
            <a:latin typeface="HelveticaNeue LT 55 Roman" panose="02000503040000020004" pitchFamily="2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i="0" kern="1200" dirty="0">
            <a:latin typeface="HelveticaNeue LT 55 Roman" panose="02000503040000020004" pitchFamily="2" charset="0"/>
          </a:endParaRPr>
        </a:p>
      </dsp:txBody>
      <dsp:txXfrm>
        <a:off x="5915005" y="648080"/>
        <a:ext cx="2310994" cy="202572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CF5F76-17DC-4464-A829-9D3686B29D10}">
      <dsp:nvSpPr>
        <dsp:cNvPr id="0" name=""/>
        <dsp:cNvSpPr/>
      </dsp:nvSpPr>
      <dsp:spPr>
        <a:xfrm>
          <a:off x="1995785" y="1179"/>
          <a:ext cx="2104429" cy="1052214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>
              <a:latin typeface="HelveticaNeue LT 55 Roman" panose="02000503040000020004" pitchFamily="2" charset="0"/>
            </a:rPr>
            <a:t>Certezza del diritto</a:t>
          </a:r>
          <a:endParaRPr lang="en-US" sz="1800" kern="1200" dirty="0"/>
        </a:p>
      </dsp:txBody>
      <dsp:txXfrm>
        <a:off x="1995785" y="1179"/>
        <a:ext cx="2104429" cy="1052214"/>
      </dsp:txXfrm>
    </dsp:sp>
    <dsp:sp modelId="{F920A5E5-89D2-4E5E-AB0A-96D36DB783E5}">
      <dsp:nvSpPr>
        <dsp:cNvPr id="0" name=""/>
        <dsp:cNvSpPr/>
      </dsp:nvSpPr>
      <dsp:spPr>
        <a:xfrm rot="3600000">
          <a:off x="3368523" y="1847862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3600000">
        <a:off x="3368523" y="1847862"/>
        <a:ext cx="1096445" cy="368275"/>
      </dsp:txXfrm>
    </dsp:sp>
    <dsp:sp modelId="{723B02CC-882A-4D4D-8993-EE0789A14B3B}">
      <dsp:nvSpPr>
        <dsp:cNvPr id="0" name=""/>
        <dsp:cNvSpPr/>
      </dsp:nvSpPr>
      <dsp:spPr>
        <a:xfrm>
          <a:off x="3733278" y="3010605"/>
          <a:ext cx="2104429" cy="1052214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>
              <a:latin typeface="HelveticaNeue LT 55 Roman" panose="02000503040000020004" pitchFamily="2" charset="0"/>
            </a:rPr>
            <a:t>Evitare rallentamento delle operazioni</a:t>
          </a:r>
          <a:endParaRPr lang="en-US" sz="1800" kern="1200" dirty="0"/>
        </a:p>
      </dsp:txBody>
      <dsp:txXfrm>
        <a:off x="3733278" y="3010605"/>
        <a:ext cx="2104429" cy="1052214"/>
      </dsp:txXfrm>
    </dsp:sp>
    <dsp:sp modelId="{DC986D87-F828-4112-8139-3D67F3DEFCBE}">
      <dsp:nvSpPr>
        <dsp:cNvPr id="0" name=""/>
        <dsp:cNvSpPr/>
      </dsp:nvSpPr>
      <dsp:spPr>
        <a:xfrm rot="10800000">
          <a:off x="2499777" y="3352575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2499777" y="3352575"/>
        <a:ext cx="1096445" cy="368275"/>
      </dsp:txXfrm>
    </dsp:sp>
    <dsp:sp modelId="{7C25F259-CA6B-4AE4-854C-6BA3BF301A69}">
      <dsp:nvSpPr>
        <dsp:cNvPr id="0" name=""/>
        <dsp:cNvSpPr/>
      </dsp:nvSpPr>
      <dsp:spPr>
        <a:xfrm>
          <a:off x="258291" y="3010605"/>
          <a:ext cx="2104429" cy="1052214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i="1" kern="1200" dirty="0" err="1">
              <a:latin typeface="HelveticaNeue LT 55 Roman" panose="02000503040000020004" pitchFamily="2" charset="0"/>
            </a:rPr>
            <a:t>Alignment</a:t>
          </a:r>
          <a:r>
            <a:rPr lang="it-IT" sz="1800" kern="1200" dirty="0">
              <a:latin typeface="HelveticaNeue LT 55 Roman" panose="02000503040000020004" pitchFamily="2" charset="0"/>
            </a:rPr>
            <a:t> delle tempistiche</a:t>
          </a:r>
          <a:endParaRPr lang="en-US" sz="1800" kern="1200" dirty="0"/>
        </a:p>
      </dsp:txBody>
      <dsp:txXfrm>
        <a:off x="258291" y="3010605"/>
        <a:ext cx="2104429" cy="1052214"/>
      </dsp:txXfrm>
    </dsp:sp>
    <dsp:sp modelId="{199C6565-2521-4AE1-A590-4BE398C5CA6F}">
      <dsp:nvSpPr>
        <dsp:cNvPr id="0" name=""/>
        <dsp:cNvSpPr/>
      </dsp:nvSpPr>
      <dsp:spPr>
        <a:xfrm rot="18000000">
          <a:off x="1631030" y="1847862"/>
          <a:ext cx="1096445" cy="368275"/>
        </a:xfrm>
        <a:prstGeom prst="left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8000000">
        <a:off x="1631030" y="1847862"/>
        <a:ext cx="1096445" cy="36827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70915D-0D62-4BEF-B4A1-3E70895CDFDC}">
      <dsp:nvSpPr>
        <dsp:cNvPr id="0" name=""/>
        <dsp:cNvSpPr/>
      </dsp:nvSpPr>
      <dsp:spPr>
        <a:xfrm>
          <a:off x="3839" y="349249"/>
          <a:ext cx="841374" cy="841374"/>
        </a:xfrm>
        <a:prstGeom prst="chord">
          <a:avLst>
            <a:gd name="adj1" fmla="val 4800000"/>
            <a:gd name="adj2" fmla="val 1680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33BCAF-656E-4207-AF12-E8A2F205C04C}">
      <dsp:nvSpPr>
        <dsp:cNvPr id="0" name=""/>
        <dsp:cNvSpPr/>
      </dsp:nvSpPr>
      <dsp:spPr>
        <a:xfrm>
          <a:off x="87976" y="433387"/>
          <a:ext cx="673099" cy="673099"/>
        </a:xfrm>
        <a:prstGeom prst="pie">
          <a:avLst>
            <a:gd name="adj1" fmla="val 13500000"/>
            <a:gd name="adj2" fmla="val 16200000"/>
          </a:avLst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C6471E-A868-4A85-9ED2-908FD24A1603}">
      <dsp:nvSpPr>
        <dsp:cNvPr id="0" name=""/>
        <dsp:cNvSpPr/>
      </dsp:nvSpPr>
      <dsp:spPr>
        <a:xfrm rot="16200000">
          <a:off x="-963741" y="2242343"/>
          <a:ext cx="2439987" cy="504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16200000">
        <a:off x="-963741" y="2242343"/>
        <a:ext cx="2439987" cy="504825"/>
      </dsp:txXfrm>
    </dsp:sp>
    <dsp:sp modelId="{D8FC7098-35B5-4A89-9362-214457E6FD6D}">
      <dsp:nvSpPr>
        <dsp:cNvPr id="0" name=""/>
        <dsp:cNvSpPr/>
      </dsp:nvSpPr>
      <dsp:spPr>
        <a:xfrm>
          <a:off x="592801" y="349250"/>
          <a:ext cx="1682749" cy="3365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592801" y="349250"/>
        <a:ext cx="1682749" cy="3365499"/>
      </dsp:txXfrm>
    </dsp:sp>
    <dsp:sp modelId="{F00F6061-7952-4B8E-AE68-9BC214AE8911}">
      <dsp:nvSpPr>
        <dsp:cNvPr id="0" name=""/>
        <dsp:cNvSpPr/>
      </dsp:nvSpPr>
      <dsp:spPr>
        <a:xfrm>
          <a:off x="2577138" y="349249"/>
          <a:ext cx="841374" cy="841374"/>
        </a:xfrm>
        <a:prstGeom prst="chord">
          <a:avLst>
            <a:gd name="adj1" fmla="val 4800000"/>
            <a:gd name="adj2" fmla="val 1680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24C47-B654-45EC-8295-A75113FB67AF}">
      <dsp:nvSpPr>
        <dsp:cNvPr id="0" name=""/>
        <dsp:cNvSpPr/>
      </dsp:nvSpPr>
      <dsp:spPr>
        <a:xfrm>
          <a:off x="2661276" y="433387"/>
          <a:ext cx="673099" cy="673099"/>
        </a:xfrm>
        <a:prstGeom prst="pie">
          <a:avLst>
            <a:gd name="adj1" fmla="val 10800000"/>
            <a:gd name="adj2" fmla="val 16200000"/>
          </a:avLst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598036-6404-46E8-ACE3-34A703B9DB5B}">
      <dsp:nvSpPr>
        <dsp:cNvPr id="0" name=""/>
        <dsp:cNvSpPr/>
      </dsp:nvSpPr>
      <dsp:spPr>
        <a:xfrm rot="16200000">
          <a:off x="1609557" y="2242343"/>
          <a:ext cx="2439987" cy="504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16200000">
        <a:off x="1609557" y="2242343"/>
        <a:ext cx="2439987" cy="504825"/>
      </dsp:txXfrm>
    </dsp:sp>
    <dsp:sp modelId="{C12D8B62-C98A-448E-A497-68EC3D6A154F}">
      <dsp:nvSpPr>
        <dsp:cNvPr id="0" name=""/>
        <dsp:cNvSpPr/>
      </dsp:nvSpPr>
      <dsp:spPr>
        <a:xfrm>
          <a:off x="3166101" y="349250"/>
          <a:ext cx="1682749" cy="3365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>
        <a:off x="3166101" y="349250"/>
        <a:ext cx="1682749" cy="3365499"/>
      </dsp:txXfrm>
    </dsp:sp>
    <dsp:sp modelId="{0DA32A61-2DD0-4692-A08E-5BD4F4C5AF18}">
      <dsp:nvSpPr>
        <dsp:cNvPr id="0" name=""/>
        <dsp:cNvSpPr/>
      </dsp:nvSpPr>
      <dsp:spPr>
        <a:xfrm>
          <a:off x="4824540" y="349249"/>
          <a:ext cx="841374" cy="841374"/>
        </a:xfrm>
        <a:prstGeom prst="chord">
          <a:avLst>
            <a:gd name="adj1" fmla="val 4800000"/>
            <a:gd name="adj2" fmla="val 1680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D39D55-68C4-48EC-8B0E-1C24879632A9}">
      <dsp:nvSpPr>
        <dsp:cNvPr id="0" name=""/>
        <dsp:cNvSpPr/>
      </dsp:nvSpPr>
      <dsp:spPr>
        <a:xfrm>
          <a:off x="4896544" y="433387"/>
          <a:ext cx="673099" cy="673099"/>
        </a:xfrm>
        <a:prstGeom prst="pie">
          <a:avLst>
            <a:gd name="adj1" fmla="val 8100000"/>
            <a:gd name="adj2" fmla="val 16200000"/>
          </a:avLst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86E441-7C23-4209-BA78-4CE082D69E46}">
      <dsp:nvSpPr>
        <dsp:cNvPr id="0" name=""/>
        <dsp:cNvSpPr/>
      </dsp:nvSpPr>
      <dsp:spPr>
        <a:xfrm rot="16200000">
          <a:off x="4182856" y="2242343"/>
          <a:ext cx="2439987" cy="504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16200000">
        <a:off x="4182856" y="2242343"/>
        <a:ext cx="2439987" cy="504825"/>
      </dsp:txXfrm>
    </dsp:sp>
    <dsp:sp modelId="{D73099D1-7003-400A-8F5A-3E0242F8466C}">
      <dsp:nvSpPr>
        <dsp:cNvPr id="0" name=""/>
        <dsp:cNvSpPr/>
      </dsp:nvSpPr>
      <dsp:spPr>
        <a:xfrm>
          <a:off x="5739400" y="349250"/>
          <a:ext cx="1682749" cy="33654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>
        <a:off x="5739400" y="349250"/>
        <a:ext cx="1682749" cy="3365499"/>
      </dsp:txXfrm>
    </dsp:sp>
    <dsp:sp modelId="{B32BABEA-18B0-4B92-8B7D-AB0050052B44}">
      <dsp:nvSpPr>
        <dsp:cNvPr id="0" name=""/>
        <dsp:cNvSpPr/>
      </dsp:nvSpPr>
      <dsp:spPr>
        <a:xfrm>
          <a:off x="6984774" y="349249"/>
          <a:ext cx="841374" cy="841374"/>
        </a:xfrm>
        <a:prstGeom prst="chord">
          <a:avLst>
            <a:gd name="adj1" fmla="val 4800000"/>
            <a:gd name="adj2" fmla="val 1680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AAB38E-20F3-4873-808B-5BE14DAACAE9}">
      <dsp:nvSpPr>
        <dsp:cNvPr id="0" name=""/>
        <dsp:cNvSpPr/>
      </dsp:nvSpPr>
      <dsp:spPr>
        <a:xfrm>
          <a:off x="7056783" y="433387"/>
          <a:ext cx="673099" cy="673099"/>
        </a:xfrm>
        <a:prstGeom prst="pie">
          <a:avLst>
            <a:gd name="adj1" fmla="val 5400000"/>
            <a:gd name="adj2" fmla="val 16200000"/>
          </a:avLst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8F97BF-23DC-4FE7-BFA6-9A67E898979F}">
      <dsp:nvSpPr>
        <dsp:cNvPr id="0" name=""/>
        <dsp:cNvSpPr/>
      </dsp:nvSpPr>
      <dsp:spPr>
        <a:xfrm rot="16200000">
          <a:off x="6756156" y="2242343"/>
          <a:ext cx="2439987" cy="504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 dirty="0"/>
        </a:p>
      </dsp:txBody>
      <dsp:txXfrm rot="16200000">
        <a:off x="6756156" y="2242343"/>
        <a:ext cx="2439987" cy="50482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D95E6A-8E81-4125-BE76-52619A0019DC}">
      <dsp:nvSpPr>
        <dsp:cNvPr id="0" name=""/>
        <dsp:cNvSpPr/>
      </dsp:nvSpPr>
      <dsp:spPr>
        <a:xfrm>
          <a:off x="3352436" y="352"/>
          <a:ext cx="3004607" cy="135893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Le </a:t>
          </a:r>
          <a:r>
            <a:rPr lang="en-US" sz="1800" kern="12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condotte</a:t>
          </a:r>
          <a:r>
            <a:rPr lang="en-US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kern="12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delle</a:t>
          </a:r>
          <a:r>
            <a:rPr lang="en-US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kern="12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imprese</a:t>
          </a:r>
          <a:r>
            <a:rPr lang="en-US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kern="12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assumono</a:t>
          </a:r>
          <a:r>
            <a:rPr lang="en-US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b="1" kern="12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qualificazioni</a:t>
          </a:r>
          <a:r>
            <a:rPr lang="en-US" sz="1800" b="1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diverse a </a:t>
          </a:r>
          <a:r>
            <a:rPr lang="en-US" sz="1800" kern="12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seconda</a:t>
          </a:r>
          <a:r>
            <a:rPr lang="en-US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kern="12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della</a:t>
          </a:r>
          <a:r>
            <a:rPr lang="en-US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en-US" sz="1800" kern="12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legislazione</a:t>
          </a:r>
          <a:r>
            <a:rPr lang="en-US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di </a:t>
          </a:r>
          <a:r>
            <a:rPr lang="en-US" sz="1800" kern="1200" noProof="0" dirty="0" err="1">
              <a:solidFill>
                <a:schemeClr val="bg1"/>
              </a:solidFill>
              <a:latin typeface="HelveticaNeue LT 55 Roman" panose="02000503040000020004" pitchFamily="2" charset="0"/>
            </a:rPr>
            <a:t>riferimento</a:t>
          </a:r>
          <a:endParaRPr lang="en-US" sz="1800" kern="1200" noProof="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3352436" y="352"/>
        <a:ext cx="3004607" cy="1358936"/>
      </dsp:txXfrm>
    </dsp:sp>
    <dsp:sp modelId="{BBFD5FC9-6955-4E8B-A420-84BE0F9B0436}">
      <dsp:nvSpPr>
        <dsp:cNvPr id="0" name=""/>
        <dsp:cNvSpPr/>
      </dsp:nvSpPr>
      <dsp:spPr>
        <a:xfrm>
          <a:off x="1872555" y="352"/>
          <a:ext cx="1345346" cy="1358936"/>
        </a:xfrm>
        <a:prstGeom prst="rect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0EAF6C-347B-4BBD-866E-D25F32EE76CB}">
      <dsp:nvSpPr>
        <dsp:cNvPr id="0" name=""/>
        <dsp:cNvSpPr/>
      </dsp:nvSpPr>
      <dsp:spPr>
        <a:xfrm>
          <a:off x="1810540" y="1612771"/>
          <a:ext cx="3004607" cy="135893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Es: Cina - applicazione di incentivi commerciali nei confronti della forza vendita (buoni benzina): </a:t>
          </a:r>
          <a:r>
            <a:rPr lang="it-IT" sz="1800" i="1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commercial bribery </a:t>
          </a:r>
          <a:r>
            <a:rPr lang="it-IT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/ pratica restrittiva concorrenza </a:t>
          </a:r>
          <a:endParaRPr lang="en-US" sz="1800" kern="1200" noProof="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1810540" y="1612771"/>
        <a:ext cx="3004607" cy="1358936"/>
      </dsp:txXfrm>
    </dsp:sp>
    <dsp:sp modelId="{CB7E6BF0-E827-44F9-9A1C-272F533A1F6E}">
      <dsp:nvSpPr>
        <dsp:cNvPr id="0" name=""/>
        <dsp:cNvSpPr/>
      </dsp:nvSpPr>
      <dsp:spPr>
        <a:xfrm>
          <a:off x="5011697" y="1583513"/>
          <a:ext cx="1345346" cy="1358936"/>
        </a:xfrm>
        <a:prstGeom prst="rect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A88F28-3199-48E4-B442-F8961103DAFB}">
      <dsp:nvSpPr>
        <dsp:cNvPr id="0" name=""/>
        <dsp:cNvSpPr/>
      </dsp:nvSpPr>
      <dsp:spPr>
        <a:xfrm>
          <a:off x="3415871" y="3340971"/>
          <a:ext cx="2920027" cy="101034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b="0" kern="1200" noProof="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Conseguenze sostanzialmente differenti: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- US/UK </a:t>
          </a:r>
          <a:r>
            <a:rPr lang="it-IT" sz="1800" b="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responsabilità</a:t>
          </a:r>
          <a:r>
            <a:rPr lang="it-IT" sz="1800" b="1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penale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180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- EU solo </a:t>
          </a:r>
          <a:r>
            <a:rPr lang="it-IT" sz="1800" b="0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sanzioni</a:t>
          </a:r>
          <a:r>
            <a:rPr lang="it-IT" sz="1800" b="1" kern="1200" noProof="0" dirty="0">
              <a:solidFill>
                <a:schemeClr val="bg1"/>
              </a:solidFill>
              <a:latin typeface="HelveticaNeue LT 55 Roman" panose="02000503040000020004" pitchFamily="2" charset="0"/>
            </a:rPr>
            <a:t> amministrative</a:t>
          </a:r>
          <a:endParaRPr lang="en-US" sz="1800" b="1" kern="1200" noProof="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3415871" y="3340971"/>
        <a:ext cx="2920027" cy="1010341"/>
      </dsp:txXfrm>
    </dsp:sp>
    <dsp:sp modelId="{780D36CF-59DB-4F18-BA95-698EAD46A01B}">
      <dsp:nvSpPr>
        <dsp:cNvPr id="0" name=""/>
        <dsp:cNvSpPr/>
      </dsp:nvSpPr>
      <dsp:spPr>
        <a:xfrm>
          <a:off x="1893700" y="3166673"/>
          <a:ext cx="1345346" cy="1358936"/>
        </a:xfrm>
        <a:prstGeom prst="rect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D51790-CB43-4676-A1AB-83EDCDBAA2C6}">
      <dsp:nvSpPr>
        <dsp:cNvPr id="0" name=""/>
        <dsp:cNvSpPr/>
      </dsp:nvSpPr>
      <dsp:spPr>
        <a:xfrm>
          <a:off x="-58665" y="303998"/>
          <a:ext cx="1440008" cy="1206601"/>
        </a:xfrm>
        <a:prstGeom prst="homePlat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E6DD20-FEA9-472C-BDEF-2AA5765AA307}">
      <dsp:nvSpPr>
        <dsp:cNvPr id="0" name=""/>
        <dsp:cNvSpPr/>
      </dsp:nvSpPr>
      <dsp:spPr>
        <a:xfrm>
          <a:off x="1379776" y="-34890"/>
          <a:ext cx="4608576" cy="24271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i="1" kern="1200" noProof="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1379776" y="-34890"/>
        <a:ext cx="4608576" cy="2427133"/>
      </dsp:txXfrm>
    </dsp:sp>
    <dsp:sp modelId="{FF9BA479-0AD3-444D-AEEB-8979D4A8C629}">
      <dsp:nvSpPr>
        <dsp:cNvPr id="0" name=""/>
        <dsp:cNvSpPr/>
      </dsp:nvSpPr>
      <dsp:spPr>
        <a:xfrm>
          <a:off x="732600" y="2482140"/>
          <a:ext cx="1440008" cy="1206601"/>
        </a:xfrm>
        <a:prstGeom prst="homePlate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9294CA-BA3C-4E8E-81C1-4A099792F425}">
      <dsp:nvSpPr>
        <dsp:cNvPr id="0" name=""/>
        <dsp:cNvSpPr/>
      </dsp:nvSpPr>
      <dsp:spPr>
        <a:xfrm>
          <a:off x="2151163" y="1960173"/>
          <a:ext cx="6137102" cy="28825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20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Direttiva </a:t>
          </a:r>
          <a:r>
            <a:rPr lang="it-IT" sz="2000" b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2014/104/UE </a:t>
          </a:r>
          <a:r>
            <a:rPr lang="it-IT" sz="2000" b="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su</a:t>
          </a:r>
          <a:r>
            <a:rPr lang="it-IT" sz="2000" b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it-IT" sz="20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azioni di risarcimento del danno antitrust:</a:t>
          </a:r>
          <a:r>
            <a:rPr lang="it-IT" sz="16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1600" kern="1200" dirty="0">
              <a:solidFill>
                <a:srgbClr val="C00000"/>
              </a:solidFill>
              <a:latin typeface="HelveticaNeue LT 55 Roman" panose="02000503040000020004" pitchFamily="2" charset="0"/>
            </a:rPr>
            <a:t>-&gt; </a:t>
          </a:r>
          <a:r>
            <a:rPr lang="it-IT" sz="16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Protezione equivalente in tutti gli Stati Membri</a:t>
          </a:r>
          <a:endParaRPr lang="en-US" sz="16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1600" kern="1200" dirty="0">
              <a:solidFill>
                <a:srgbClr val="C00000"/>
              </a:solidFill>
              <a:latin typeface="HelveticaNeue LT 55 Roman" panose="02000503040000020004" pitchFamily="2" charset="0"/>
            </a:rPr>
            <a:t>-&gt; </a:t>
          </a:r>
          <a:r>
            <a:rPr lang="it-IT" sz="16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Introduzione di norme comuni.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1600" b="1" u="none" kern="1200" dirty="0">
              <a:solidFill>
                <a:srgbClr val="C00000"/>
              </a:solidFill>
              <a:effectLst/>
              <a:latin typeface="HelveticaNeue LT 55 Roman" panose="02000503040000020004" pitchFamily="2" charset="0"/>
            </a:rPr>
            <a:t>		</a:t>
          </a:r>
          <a:r>
            <a:rPr lang="it-IT" sz="1600" b="1" u="sng" kern="1200" dirty="0">
              <a:solidFill>
                <a:srgbClr val="C00000"/>
              </a:solidFill>
              <a:effectLst/>
              <a:latin typeface="HelveticaNeue LT 55 Roman" panose="02000503040000020004" pitchFamily="2" charset="0"/>
            </a:rPr>
            <a:t>BUT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1600" kern="1200" dirty="0">
              <a:solidFill>
                <a:srgbClr val="C00000"/>
              </a:solidFill>
              <a:latin typeface="HelveticaNeue LT 55 Roman" panose="02000503040000020004" pitchFamily="2" charset="0"/>
            </a:rPr>
            <a:t>-&gt; </a:t>
          </a:r>
          <a:r>
            <a:rPr lang="it-IT" sz="16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Necessità di attento monitoraggio modalità di recepimento                                                                               della Direttiva in ciascun Stato Membro (Dicembre 2016)</a:t>
          </a:r>
          <a:endParaRPr lang="en-US" sz="16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1600" kern="1200" dirty="0">
              <a:solidFill>
                <a:srgbClr val="C00000"/>
              </a:solidFill>
              <a:latin typeface="HelveticaNeue LT 55 Roman" panose="02000503040000020004" pitchFamily="2" charset="0"/>
            </a:rPr>
            <a:t>-&gt; </a:t>
          </a:r>
          <a:r>
            <a:rPr lang="it-IT" sz="16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Particolare attenzione a regole su:</a:t>
          </a:r>
          <a:endParaRPr lang="en-US" sz="16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1600" i="1" kern="1200" dirty="0">
              <a:solidFill>
                <a:srgbClr val="C00000"/>
              </a:solidFill>
              <a:latin typeface="HelveticaNeue LT 55 Roman" panose="02000503040000020004" pitchFamily="2" charset="0"/>
            </a:rPr>
            <a:t>        -</a:t>
          </a:r>
          <a:r>
            <a:rPr lang="it-IT" sz="1600" i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it-IT" sz="1600" i="1" kern="1200" dirty="0" err="1">
              <a:solidFill>
                <a:schemeClr val="bg1"/>
              </a:solidFill>
              <a:latin typeface="HelveticaNeue LT 55 Roman" panose="02000503040000020004" pitchFamily="2" charset="0"/>
            </a:rPr>
            <a:t>Disclosure</a:t>
          </a:r>
          <a:r>
            <a:rPr lang="it-IT" sz="16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delle prove</a:t>
          </a:r>
          <a:endParaRPr lang="en-US" sz="16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1600" kern="1200" dirty="0">
              <a:solidFill>
                <a:srgbClr val="C00000"/>
              </a:solidFill>
              <a:latin typeface="HelveticaNeue LT 55 Roman" panose="02000503040000020004" pitchFamily="2" charset="0"/>
            </a:rPr>
            <a:t>        -</a:t>
          </a:r>
          <a:r>
            <a:rPr lang="it-IT" sz="16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Regime di prescrizione</a:t>
          </a:r>
          <a:endParaRPr lang="en-US" sz="16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t-IT" sz="1600" kern="1200" dirty="0">
              <a:solidFill>
                <a:srgbClr val="C00000"/>
              </a:solidFill>
              <a:latin typeface="HelveticaNeue LT 55 Roman" panose="02000503040000020004" pitchFamily="2" charset="0"/>
            </a:rPr>
            <a:t>        -</a:t>
          </a:r>
          <a:r>
            <a:rPr lang="it-IT" sz="16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Responsabilità solidale tra coautori della violazione</a:t>
          </a:r>
          <a:endParaRPr lang="en-US" sz="1600" b="1" kern="1200" noProof="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2151163" y="1960173"/>
        <a:ext cx="6137102" cy="288251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7380F3-E1ED-4081-A133-172B16D65A05}">
      <dsp:nvSpPr>
        <dsp:cNvPr id="0" name=""/>
        <dsp:cNvSpPr/>
      </dsp:nvSpPr>
      <dsp:spPr>
        <a:xfrm rot="21300000">
          <a:off x="25254" y="1794666"/>
          <a:ext cx="8179091" cy="936629"/>
        </a:xfrm>
        <a:prstGeom prst="mathMinus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DBF108-9FFF-4CFA-930C-DE1C1B9E121B}">
      <dsp:nvSpPr>
        <dsp:cNvPr id="0" name=""/>
        <dsp:cNvSpPr/>
      </dsp:nvSpPr>
      <dsp:spPr>
        <a:xfrm>
          <a:off x="987552" y="226298"/>
          <a:ext cx="2468880" cy="1810385"/>
        </a:xfrm>
        <a:prstGeom prst="downArrow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13BB7E-8ED4-47B1-AF34-95491D30CDC6}">
      <dsp:nvSpPr>
        <dsp:cNvPr id="0" name=""/>
        <dsp:cNvSpPr/>
      </dsp:nvSpPr>
      <dsp:spPr>
        <a:xfrm>
          <a:off x="4361687" y="0"/>
          <a:ext cx="263347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Esistono approcci diversi: ne consegue rischio di pronunce inconciliabili</a:t>
          </a:r>
          <a:endParaRPr lang="en-US" sz="15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Es. in Italia: la </a:t>
          </a:r>
          <a:r>
            <a:rPr lang="it-IT" sz="1500" i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holding</a:t>
          </a:r>
          <a:r>
            <a:rPr lang="it-IT" sz="15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può essere ritenuta responsabile </a:t>
          </a:r>
          <a:r>
            <a:rPr lang="it-IT" sz="1500" b="1" u="sng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solo se</a:t>
          </a:r>
          <a:r>
            <a:rPr lang="it-IT" sz="15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ha effettivamente partecipato alla violazione</a:t>
          </a:r>
        </a:p>
      </dsp:txBody>
      <dsp:txXfrm>
        <a:off x="4361687" y="0"/>
        <a:ext cx="2633472" cy="1900904"/>
      </dsp:txXfrm>
    </dsp:sp>
    <dsp:sp modelId="{4E084A57-F1B2-4886-9C77-AF64DEAEA64D}">
      <dsp:nvSpPr>
        <dsp:cNvPr id="0" name=""/>
        <dsp:cNvSpPr/>
      </dsp:nvSpPr>
      <dsp:spPr>
        <a:xfrm>
          <a:off x="4773168" y="2489279"/>
          <a:ext cx="2468880" cy="1810385"/>
        </a:xfrm>
        <a:prstGeom prst="upArrow">
          <a:avLst/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A45E3F-1CA9-4EC7-9D36-C5387C936C44}">
      <dsp:nvSpPr>
        <dsp:cNvPr id="0" name=""/>
        <dsp:cNvSpPr/>
      </dsp:nvSpPr>
      <dsp:spPr>
        <a:xfrm>
          <a:off x="1234440" y="2625058"/>
          <a:ext cx="2633472" cy="190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Si presume che la società che possiede il 100% o quasi del capitale sociale di una </a:t>
          </a:r>
          <a:r>
            <a:rPr lang="it-IT" sz="1500" i="1" kern="1200" dirty="0" err="1">
              <a:solidFill>
                <a:schemeClr val="bg1"/>
              </a:solidFill>
              <a:latin typeface="HelveticaNeue LT 55 Roman" panose="02000503040000020004" pitchFamily="2" charset="0"/>
            </a:rPr>
            <a:t>subsidiary</a:t>
          </a:r>
          <a:r>
            <a:rPr lang="it-IT" sz="15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eserciti un’influenza determinante sulla condotta della stessa: responsabilità in solido </a:t>
          </a:r>
          <a:endParaRPr lang="en-US" sz="15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1234440" y="2625058"/>
        <a:ext cx="2633472" cy="1900904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8BEEEF-5C29-450A-A1E2-EAA74A5DCE69}">
      <dsp:nvSpPr>
        <dsp:cNvPr id="0" name=""/>
        <dsp:cNvSpPr/>
      </dsp:nvSpPr>
      <dsp:spPr>
        <a:xfrm>
          <a:off x="0" y="112686"/>
          <a:ext cx="8640960" cy="850972"/>
        </a:xfrm>
        <a:prstGeom prst="rect">
          <a:avLst/>
        </a:prstGeom>
        <a:noFill/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EU verso </a:t>
          </a:r>
          <a:r>
            <a:rPr lang="it-IT" sz="1800" b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una Digital Single Market </a:t>
          </a:r>
          <a:r>
            <a:rPr lang="it-IT" sz="1800" b="1" kern="1200" dirty="0" err="1">
              <a:solidFill>
                <a:schemeClr val="bg1"/>
              </a:solidFill>
              <a:latin typeface="HelveticaNeue LT 55 Roman" panose="02000503040000020004" pitchFamily="2" charset="0"/>
            </a:rPr>
            <a:t>Strategy</a:t>
          </a:r>
          <a:endParaRPr lang="it-IT" sz="1800" b="1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0" y="112686"/>
        <a:ext cx="8640960" cy="850972"/>
      </dsp:txXfrm>
    </dsp:sp>
    <dsp:sp modelId="{8A248620-5519-4BE9-9849-BBA2648398B0}">
      <dsp:nvSpPr>
        <dsp:cNvPr id="0" name=""/>
        <dsp:cNvSpPr/>
      </dsp:nvSpPr>
      <dsp:spPr>
        <a:xfrm>
          <a:off x="0" y="1189032"/>
          <a:ext cx="2160240" cy="2733610"/>
        </a:xfrm>
        <a:prstGeom prst="rect">
          <a:avLst/>
        </a:pr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>
              <a:latin typeface="HelveticaNeue LT 55 Roman" panose="02000503040000020004" pitchFamily="2" charset="0"/>
            </a:rPr>
            <a:t>Rimozione ostacoli a vendite transfrontaliere</a:t>
          </a:r>
          <a:endParaRPr lang="en-US" sz="1800" kern="1200" dirty="0">
            <a:latin typeface="HelveticaNeue LT 55 Roman" panose="02000503040000020004" pitchFamily="2" charset="0"/>
          </a:endParaRPr>
        </a:p>
      </dsp:txBody>
      <dsp:txXfrm>
        <a:off x="0" y="1189032"/>
        <a:ext cx="2160240" cy="2733610"/>
      </dsp:txXfrm>
    </dsp:sp>
    <dsp:sp modelId="{347F5B1B-8D5D-4AD6-A6EC-F1E780864DA1}">
      <dsp:nvSpPr>
        <dsp:cNvPr id="0" name=""/>
        <dsp:cNvSpPr/>
      </dsp:nvSpPr>
      <dsp:spPr>
        <a:xfrm>
          <a:off x="2160240" y="1189032"/>
          <a:ext cx="2160240" cy="2733610"/>
        </a:xfrm>
        <a:prstGeom prst="rect">
          <a:avLst/>
        </a:pr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>
              <a:latin typeface="HelveticaNeue LT 55 Roman" panose="02000503040000020004" pitchFamily="2" charset="0"/>
            </a:rPr>
            <a:t>Divieto di </a:t>
          </a:r>
          <a:r>
            <a:rPr lang="it-IT" sz="1800" i="1" kern="1200" dirty="0" err="1">
              <a:latin typeface="HelveticaNeue LT 55 Roman" panose="02000503040000020004" pitchFamily="2" charset="0"/>
            </a:rPr>
            <a:t>geoblocking</a:t>
          </a:r>
          <a:endParaRPr lang="en-US" sz="1800" i="1" kern="1200" dirty="0">
            <a:latin typeface="HelveticaNeue LT 55 Roman" panose="02000503040000020004" pitchFamily="2" charset="0"/>
          </a:endParaRPr>
        </a:p>
      </dsp:txBody>
      <dsp:txXfrm>
        <a:off x="2160240" y="1189032"/>
        <a:ext cx="2160240" cy="2733610"/>
      </dsp:txXfrm>
    </dsp:sp>
    <dsp:sp modelId="{BB416276-AF20-4053-A796-1260C2B2B8BA}">
      <dsp:nvSpPr>
        <dsp:cNvPr id="0" name=""/>
        <dsp:cNvSpPr/>
      </dsp:nvSpPr>
      <dsp:spPr>
        <a:xfrm>
          <a:off x="4320480" y="1189032"/>
          <a:ext cx="2160240" cy="2733610"/>
        </a:xfrm>
        <a:prstGeom prst="rect">
          <a:avLst/>
        </a:pr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>
              <a:latin typeface="HelveticaNeue LT 55 Roman" panose="02000503040000020004" pitchFamily="2" charset="0"/>
            </a:rPr>
            <a:t>Ok a rivendita tramite </a:t>
          </a:r>
          <a:r>
            <a:rPr lang="it-IT" sz="1800" i="1" kern="1200" dirty="0" err="1">
              <a:latin typeface="HelveticaNeue LT 55 Roman" panose="02000503040000020004" pitchFamily="2" charset="0"/>
            </a:rPr>
            <a:t>marketplaces</a:t>
          </a:r>
          <a:endParaRPr lang="en-US" sz="1800" kern="1200" dirty="0">
            <a:latin typeface="HelveticaNeue LT 55 Roman" panose="02000503040000020004" pitchFamily="2" charset="0"/>
          </a:endParaRPr>
        </a:p>
      </dsp:txBody>
      <dsp:txXfrm>
        <a:off x="4320480" y="1189032"/>
        <a:ext cx="2160240" cy="2733610"/>
      </dsp:txXfrm>
    </dsp:sp>
    <dsp:sp modelId="{D0C92A3A-1221-4B8B-AFFD-3699ED2DD756}">
      <dsp:nvSpPr>
        <dsp:cNvPr id="0" name=""/>
        <dsp:cNvSpPr/>
      </dsp:nvSpPr>
      <dsp:spPr>
        <a:xfrm>
          <a:off x="6480719" y="1189032"/>
          <a:ext cx="2160240" cy="2733610"/>
        </a:xfrm>
        <a:prstGeom prst="rect">
          <a:avLst/>
        </a:pr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800" kern="1200" dirty="0">
              <a:latin typeface="HelveticaNeue LT 55 Roman" panose="02000503040000020004" pitchFamily="2" charset="0"/>
            </a:rPr>
            <a:t>Divieto di avvalersi di </a:t>
          </a:r>
          <a:r>
            <a:rPr lang="it-IT" sz="1800" i="1" kern="1200" dirty="0" err="1">
              <a:latin typeface="HelveticaNeue LT 55 Roman" panose="02000503040000020004" pitchFamily="2" charset="0"/>
            </a:rPr>
            <a:t>price</a:t>
          </a:r>
          <a:r>
            <a:rPr lang="it-IT" sz="1800" i="1" kern="1200" dirty="0">
              <a:latin typeface="HelveticaNeue LT 55 Roman" panose="02000503040000020004" pitchFamily="2" charset="0"/>
            </a:rPr>
            <a:t> </a:t>
          </a:r>
          <a:r>
            <a:rPr lang="it-IT" sz="1800" i="1" kern="1200" dirty="0" err="1">
              <a:latin typeface="HelveticaNeue LT 55 Roman" panose="02000503040000020004" pitchFamily="2" charset="0"/>
            </a:rPr>
            <a:t>comparators</a:t>
          </a:r>
          <a:r>
            <a:rPr lang="it-IT" sz="1800" i="1" kern="1200" dirty="0">
              <a:latin typeface="HelveticaNeue LT 55 Roman" panose="02000503040000020004" pitchFamily="2" charset="0"/>
            </a:rPr>
            <a:t> </a:t>
          </a:r>
          <a:r>
            <a:rPr lang="it-IT" sz="1800" kern="1200" dirty="0">
              <a:latin typeface="HelveticaNeue LT 55 Roman" panose="02000503040000020004" pitchFamily="2" charset="0"/>
            </a:rPr>
            <a:t>in mancanza di considerazioni qualitative</a:t>
          </a:r>
          <a:endParaRPr lang="en-US" sz="1800" kern="1200" dirty="0">
            <a:latin typeface="HelveticaNeue LT 55 Roman" panose="02000503040000020004" pitchFamily="2" charset="0"/>
          </a:endParaRPr>
        </a:p>
      </dsp:txBody>
      <dsp:txXfrm>
        <a:off x="6480719" y="1189032"/>
        <a:ext cx="2160240" cy="2733610"/>
      </dsp:txXfrm>
    </dsp:sp>
    <dsp:sp modelId="{089C3063-39E0-40F9-87FB-4A4D99E0FA6F}">
      <dsp:nvSpPr>
        <dsp:cNvPr id="0" name=""/>
        <dsp:cNvSpPr/>
      </dsp:nvSpPr>
      <dsp:spPr>
        <a:xfrm>
          <a:off x="0" y="3922642"/>
          <a:ext cx="8640960" cy="303734"/>
        </a:xfrm>
        <a:prstGeom prst="rect">
          <a:avLst/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652A28-51B2-4F3A-B34E-12A7DE4E1841}">
      <dsp:nvSpPr>
        <dsp:cNvPr id="0" name=""/>
        <dsp:cNvSpPr/>
      </dsp:nvSpPr>
      <dsp:spPr>
        <a:xfrm>
          <a:off x="2220503" y="607879"/>
          <a:ext cx="4069427" cy="4069427"/>
        </a:xfrm>
        <a:prstGeom prst="blockArc">
          <a:avLst>
            <a:gd name="adj1" fmla="val 10718255"/>
            <a:gd name="adj2" fmla="val 16306435"/>
            <a:gd name="adj3" fmla="val 4638"/>
          </a:avLst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20EC80-7797-4124-AA46-B06153B0E943}">
      <dsp:nvSpPr>
        <dsp:cNvPr id="0" name=""/>
        <dsp:cNvSpPr/>
      </dsp:nvSpPr>
      <dsp:spPr>
        <a:xfrm>
          <a:off x="2220143" y="594604"/>
          <a:ext cx="4069427" cy="4069427"/>
        </a:xfrm>
        <a:prstGeom prst="blockArc">
          <a:avLst>
            <a:gd name="adj1" fmla="val 5292945"/>
            <a:gd name="adj2" fmla="val 10695284"/>
            <a:gd name="adj3" fmla="val 4638"/>
          </a:avLst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44802B-EA91-4AC2-AC65-C4119DA3F409}">
      <dsp:nvSpPr>
        <dsp:cNvPr id="0" name=""/>
        <dsp:cNvSpPr/>
      </dsp:nvSpPr>
      <dsp:spPr>
        <a:xfrm>
          <a:off x="2293561" y="593674"/>
          <a:ext cx="4069427" cy="4069427"/>
        </a:xfrm>
        <a:prstGeom prst="blockArc">
          <a:avLst>
            <a:gd name="adj1" fmla="val 28258"/>
            <a:gd name="adj2" fmla="val 5419950"/>
            <a:gd name="adj3" fmla="val 4638"/>
          </a:avLst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14608C-B871-49B8-BA66-B4E35EE8CA38}">
      <dsp:nvSpPr>
        <dsp:cNvPr id="0" name=""/>
        <dsp:cNvSpPr/>
      </dsp:nvSpPr>
      <dsp:spPr>
        <a:xfrm>
          <a:off x="2293494" y="608799"/>
          <a:ext cx="4069427" cy="4069427"/>
        </a:xfrm>
        <a:prstGeom prst="blockArc">
          <a:avLst>
            <a:gd name="adj1" fmla="val 16180169"/>
            <a:gd name="adj2" fmla="val 2097"/>
            <a:gd name="adj3" fmla="val 4638"/>
          </a:avLst>
        </a:prstGeom>
        <a:solidFill>
          <a:srgbClr val="FFC000"/>
        </a:solidFill>
        <a:ln>
          <a:solidFill>
            <a:srgbClr val="FFC00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F164DA-0DEF-4017-AB20-1469FC7CAE1E}">
      <dsp:nvSpPr>
        <dsp:cNvPr id="0" name=""/>
        <dsp:cNvSpPr/>
      </dsp:nvSpPr>
      <dsp:spPr>
        <a:xfrm>
          <a:off x="3391941" y="1708459"/>
          <a:ext cx="1872531" cy="1872531"/>
        </a:xfrm>
        <a:prstGeom prst="ellipse">
          <a:avLst/>
        </a:prstGeom>
        <a:solidFill>
          <a:schemeClr val="tx1">
            <a:lumMod val="95000"/>
            <a:lumOff val="500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PROGRAMMA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ANTITRUST GLOBALE</a:t>
          </a:r>
          <a:endParaRPr lang="en-US" sz="1200" b="1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3391941" y="1708459"/>
        <a:ext cx="1872531" cy="1872531"/>
      </dsp:txXfrm>
    </dsp:sp>
    <dsp:sp modelId="{AAC23110-B9F5-4959-B261-B57D623D6860}">
      <dsp:nvSpPr>
        <dsp:cNvPr id="0" name=""/>
        <dsp:cNvSpPr/>
      </dsp:nvSpPr>
      <dsp:spPr>
        <a:xfrm>
          <a:off x="3523489" y="634"/>
          <a:ext cx="1586506" cy="1310772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>
              <a:solidFill>
                <a:schemeClr val="tx1">
                  <a:lumMod val="85000"/>
                  <a:lumOff val="15000"/>
                </a:schemeClr>
              </a:solidFill>
              <a:latin typeface="HelveticaNeue LT 55 Roman" panose="02000503040000020004" pitchFamily="2" charset="0"/>
            </a:rPr>
            <a:t> </a:t>
          </a:r>
          <a:r>
            <a:rPr lang="it-IT" sz="12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PROCEDURE E LINEE GUIDA UNIFORMI PER IL GRUPPO</a:t>
          </a:r>
          <a:endParaRPr lang="en-US" sz="12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3523489" y="634"/>
        <a:ext cx="1586506" cy="1310772"/>
      </dsp:txXfrm>
    </dsp:sp>
    <dsp:sp modelId="{77804818-7425-48E5-8CCB-CD83F8CD7245}">
      <dsp:nvSpPr>
        <dsp:cNvPr id="0" name=""/>
        <dsp:cNvSpPr/>
      </dsp:nvSpPr>
      <dsp:spPr>
        <a:xfrm>
          <a:off x="5060701" y="1989339"/>
          <a:ext cx="2510063" cy="1310772"/>
        </a:xfrm>
        <a:prstGeom prst="ellipse">
          <a:avLst/>
        </a:prstGeom>
        <a:solidFill>
          <a:schemeClr val="tx1">
            <a:lumMod val="95000"/>
            <a:lumOff val="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RIDUZIONE DELLA SANZIONE IN CASO DI POSSIBILI VIOLAZIONI</a:t>
          </a:r>
          <a:endParaRPr lang="en-US" sz="12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5060701" y="1989339"/>
        <a:ext cx="2510063" cy="1310772"/>
      </dsp:txXfrm>
    </dsp:sp>
    <dsp:sp modelId="{42823297-C5D5-4182-9145-7697D47A3027}">
      <dsp:nvSpPr>
        <dsp:cNvPr id="0" name=""/>
        <dsp:cNvSpPr/>
      </dsp:nvSpPr>
      <dsp:spPr>
        <a:xfrm>
          <a:off x="3283747" y="3960494"/>
          <a:ext cx="2065986" cy="1310772"/>
        </a:xfrm>
        <a:prstGeom prst="ellipse">
          <a:avLst/>
        </a:prstGeom>
        <a:solidFill>
          <a:schemeClr val="tx1">
            <a:lumMod val="95000"/>
            <a:lumOff val="5000"/>
          </a:schemeClr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b="1" u="sng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MA</a:t>
          </a:r>
          <a:r>
            <a:rPr lang="it-IT" sz="11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: </a:t>
          </a:r>
          <a:r>
            <a:rPr lang="it-IT" sz="1100" b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MANTENIMENTO AUTONOMIA DI OGNI </a:t>
          </a:r>
          <a:r>
            <a:rPr lang="it-IT" sz="1100" b="1" i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SUBSIDIARY</a:t>
          </a:r>
          <a:r>
            <a:rPr lang="it-IT" sz="1100" b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</a:t>
          </a:r>
          <a:r>
            <a:rPr lang="it-IT" sz="11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NELLA </a:t>
          </a:r>
          <a:r>
            <a:rPr lang="it-IT" sz="1100" i="1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REVIEW</a:t>
          </a:r>
          <a:r>
            <a:rPr lang="it-IT" sz="11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 ED IMPLEMENTAZIONE DEL PROGRAMMA</a:t>
          </a:r>
          <a:endParaRPr lang="en-US" sz="11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3283747" y="3960494"/>
        <a:ext cx="2065986" cy="1310772"/>
      </dsp:txXfrm>
    </dsp:sp>
    <dsp:sp modelId="{50C383BC-FD1B-4C74-8EB0-3508CA25D131}">
      <dsp:nvSpPr>
        <dsp:cNvPr id="0" name=""/>
        <dsp:cNvSpPr/>
      </dsp:nvSpPr>
      <dsp:spPr>
        <a:xfrm>
          <a:off x="936102" y="2034463"/>
          <a:ext cx="2664302" cy="1310772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>
              <a:solidFill>
                <a:schemeClr val="bg1"/>
              </a:solidFill>
              <a:latin typeface="HelveticaNeue LT 55 Roman" panose="02000503040000020004" pitchFamily="2" charset="0"/>
            </a:rPr>
            <a:t>PREVENZIONE</a:t>
          </a:r>
          <a:r>
            <a:rPr lang="it-IT" sz="1200" kern="1200" baseline="0" dirty="0">
              <a:solidFill>
                <a:schemeClr val="bg1"/>
              </a:solidFill>
              <a:latin typeface="HelveticaNeue LT 55 Roman" panose="02000503040000020004" pitchFamily="2" charset="0"/>
            </a:rPr>
            <a:t> DI CONDOTTE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baseline="0" dirty="0">
              <a:solidFill>
                <a:schemeClr val="bg1"/>
              </a:solidFill>
              <a:latin typeface="HelveticaNeue LT 55 Roman" panose="02000503040000020004" pitchFamily="2" charset="0"/>
            </a:rPr>
            <a:t>ANTICONCORRENZIALI</a:t>
          </a:r>
          <a:endParaRPr lang="en-US" sz="1200" kern="1200" dirty="0">
            <a:solidFill>
              <a:schemeClr val="bg1"/>
            </a:solidFill>
            <a:latin typeface="HelveticaNeue LT 55 Roman" panose="02000503040000020004" pitchFamily="2" charset="0"/>
          </a:endParaRPr>
        </a:p>
      </dsp:txBody>
      <dsp:txXfrm>
        <a:off x="936102" y="2034463"/>
        <a:ext cx="2664302" cy="1310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PieProcess">
  <dgm:title val=""/>
  <dgm:desc val=""/>
  <dgm:catLst>
    <dgm:cat type="list" pri="8600"/>
    <dgm:cat type="process" pri="4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</dgm:alg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w" for="ch" forName="ParentComposite" refType="w" fact="0.5"/>
      <dgm:constr type="h" for="ch" forName="ParentComposite" refType="h"/>
      <dgm:constr type="w" for="ch" forName="negSibTrans" refType="h" refFor="ch" refForName="composite" fact="-0.075"/>
      <dgm:constr type="w" for="ch" forName="sibTrans" refType="w" refFor="ch" refForName="composite" fact="0.0425"/>
    </dgm:constrLst>
    <dgm:forEach name="nodesForEach" axis="ch" ptType="node" cnt="7">
      <dgm:layoutNode name="ParentComposite">
        <dgm:alg type="composite">
          <dgm:param type="ar" val="0.2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l" for="ch" forName="Chord" refType="w" fact="0"/>
              <dgm:constr type="t" for="ch" forName="Chord" refType="h" fact="0"/>
              <dgm:constr type="w" for="ch" forName="Chord" refType="w"/>
              <dgm:constr type="h" for="ch" forName="Chord" refType="h" fact="0.25"/>
              <dgm:constr type="l" for="ch" forName="Pie" refType="w" fact="0.1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if>
          <dgm:else name="Name6">
            <dgm:constrLst>
              <dgm:constr type="r" for="ch" forName="Parent" refType="w"/>
              <dgm:constr type="t" for="ch" forName="Parent" refType="h" fact="0.275"/>
              <dgm:constr type="w" for="ch" forName="Parent" refType="w" fact="0.6"/>
              <dgm:constr type="h" for="ch" forName="Parent" refType="h" fact="0.725"/>
              <dgm:constr type="r" for="ch" forName="Chord" refType="w"/>
              <dgm:constr type="t" for="ch" forName="Chord" refType="h" fact="0"/>
              <dgm:constr type="w" for="ch" forName="Chord" refType="w"/>
              <dgm:constr type="h" for="ch" forName="Chord" refType="h" fact="0.25"/>
              <dgm:constr type="r" for="ch" forName="Pie" refType="w" fact="0.9"/>
              <dgm:constr type="t" for="ch" forName="Pie" refType="h" fact="0.025"/>
              <dgm:constr type="w" for="ch" forName="Pie" refType="w" fact="0.8"/>
              <dgm:constr type="h" for="ch" forName="Pie" refType="h" fact="0.2"/>
            </dgm:constrLst>
          </dgm:else>
        </dgm:choose>
        <dgm:layoutNode name="Chord" styleLbl="bgShp">
          <dgm:alg type="sp"/>
          <dgm:choose name="Name7">
            <dgm:if name="Name8" func="var" arg="dir" op="equ" val="norm">
              <dgm:shape xmlns:r="http://schemas.openxmlformats.org/officeDocument/2006/relationships" type="chord" r:blip="">
                <dgm:adjLst>
                  <dgm:adj idx="1" val="80"/>
                  <dgm:adj idx="2" val="-80"/>
                </dgm:adjLst>
              </dgm:shape>
            </dgm:if>
            <dgm:else name="Name9">
              <dgm:shape xmlns:r="http://schemas.openxmlformats.org/officeDocument/2006/relationships" rot="180" type="chord" r:blip="">
                <dgm:adjLst>
                  <dgm:adj idx="1" val="80"/>
                  <dgm:adj idx="2" val="-80"/>
                </dgm:adjLst>
              </dgm:shape>
            </dgm:else>
          </dgm:choose>
          <dgm:presOf/>
        </dgm:layoutNode>
        <dgm:layoutNode name="Pie" styleLbl="alignNode1">
          <dgm:alg type="sp"/>
          <dgm:choose name="Name10">
            <dgm:if name="Name11" func="var" arg="dir" op="equ" val="norm">
              <dgm:choose name="Name12">
                <dgm:if name="Name13" axis="precedSib" ptType="node" func="cnt" op="equ" val="0">
                  <dgm:choose name="Name14">
                    <dgm:if name="Name1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1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17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if name="Name18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35"/>
                          <dgm:adj idx="2" val="-90"/>
                        </dgm:adjLst>
                      </dgm:shape>
                    </dgm:if>
                    <dgm:if name="Name19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26"/>
                          <dgm:adj idx="2" val="-90"/>
                        </dgm:adjLst>
                      </dgm:shape>
                    </dgm:if>
                    <dgm:if name="Name20" axis="followSib" ptType="node" func="cnt" op="equ" val="5">
                      <dgm:shape xmlns:r="http://schemas.openxmlformats.org/officeDocument/2006/relationships" type="pie" r:blip="">
                        <dgm:adjLst>
                          <dgm:adj idx="1" val="-120"/>
                          <dgm:adj idx="2" val="-90"/>
                        </dgm:adjLst>
                      </dgm:shape>
                    </dgm:if>
                    <dgm:else name="Name21">
                      <dgm:shape xmlns:r="http://schemas.openxmlformats.org/officeDocument/2006/relationships" type="pie" r:blip="">
                        <dgm:adjLst>
                          <dgm:adj idx="1" val="-115.7143"/>
                          <dgm:adj idx="2" val="-90"/>
                        </dgm:adjLst>
                      </dgm:shape>
                    </dgm:else>
                  </dgm:choose>
                </dgm:if>
                <dgm:if name="Name22" axis="precedSib" ptType="node" func="cnt" op="equ" val="1">
                  <dgm:choose name="Name23">
                    <dgm:if name="Name24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25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if name="Name26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if name="Name27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-162"/>
                          <dgm:adj idx="2" val="-90"/>
                        </dgm:adjLst>
                      </dgm:shape>
                    </dgm:if>
                    <dgm:if name="Name28" axis="followSib" ptType="node" func="cnt" op="equ" val="4">
                      <dgm:shape xmlns:r="http://schemas.openxmlformats.org/officeDocument/2006/relationships" type="pie" r:blip="">
                        <dgm:adjLst>
                          <dgm:adj idx="1" val="-150"/>
                          <dgm:adj idx="2" val="-90"/>
                        </dgm:adjLst>
                      </dgm:shape>
                    </dgm:if>
                    <dgm:else name="Name29">
                      <dgm:shape xmlns:r="http://schemas.openxmlformats.org/officeDocument/2006/relationships" type="pie" r:blip="">
                        <dgm:adjLst>
                          <dgm:adj idx="1" val="-141.4286"/>
                          <dgm:adj idx="2" val="-90"/>
                        </dgm:adjLst>
                      </dgm:shape>
                    </dgm:else>
                  </dgm:choose>
                </dgm:if>
                <dgm:if name="Name30" axis="precedSib" ptType="node" func="cnt" op="equ" val="2">
                  <dgm:choose name="Name31">
                    <dgm:if name="Name32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33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35"/>
                          <dgm:adj idx="2" val="-90"/>
                        </dgm:adjLst>
                      </dgm:shape>
                    </dgm:if>
                    <dgm:if name="Name34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62"/>
                          <dgm:adj idx="2" val="-90"/>
                        </dgm:adjLst>
                      </dgm:shape>
                    </dgm:if>
                    <dgm:if name="Name35" axis="followSib" ptType="node" func="cnt" op="equ" val="3">
                      <dgm:shape xmlns:r="http://schemas.openxmlformats.org/officeDocument/2006/relationships" type="pie" r:blip="">
                        <dgm:adjLst>
                          <dgm:adj idx="1" val="180"/>
                          <dgm:adj idx="2" val="-90"/>
                        </dgm:adjLst>
                      </dgm:shape>
                    </dgm:if>
                    <dgm:else name="Name36">
                      <dgm:shape xmlns:r="http://schemas.openxmlformats.org/officeDocument/2006/relationships" type="pie" r:blip="">
                        <dgm:adjLst>
                          <dgm:adj idx="1" val="-167.1429"/>
                          <dgm:adj idx="2" val="-90"/>
                        </dgm:adjLst>
                      </dgm:shape>
                    </dgm:else>
                  </dgm:choose>
                </dgm:if>
                <dgm:if name="Name37" axis="precedSib" ptType="node" func="cnt" op="equ" val="3">
                  <dgm:choose name="Name38">
                    <dgm:if name="Name39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0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6"/>
                          <dgm:adj idx="2" val="-90"/>
                        </dgm:adjLst>
                      </dgm:shape>
                    </dgm:if>
                    <dgm:if name="Name41" axis="followSib" ptType="node" func="cnt" op="equ" val="2">
                      <dgm:shape xmlns:r="http://schemas.openxmlformats.org/officeDocument/2006/relationships" type="pie" r:blip="">
                        <dgm:adjLst>
                          <dgm:adj idx="1" val="150"/>
                          <dgm:adj idx="2" val="-90"/>
                        </dgm:adjLst>
                      </dgm:shape>
                    </dgm:if>
                    <dgm:else name="Name42">
                      <dgm:shape xmlns:r="http://schemas.openxmlformats.org/officeDocument/2006/relationships" type="pie" r:blip="">
                        <dgm:adjLst>
                          <dgm:adj idx="1" val="167.1429"/>
                          <dgm:adj idx="2" val="-90"/>
                        </dgm:adjLst>
                      </dgm:shape>
                    </dgm:else>
                  </dgm:choose>
                </dgm:if>
                <dgm:if name="Name43" axis="precedSib" ptType="node" func="cnt" op="equ" val="4">
                  <dgm:choose name="Name44">
                    <dgm:if name="Name45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46" axis="followSib" ptType="node" func="cnt" op="equ" val="1">
                      <dgm:shape xmlns:r="http://schemas.openxmlformats.org/officeDocument/2006/relationships" type="pie" r:blip="">
                        <dgm:adjLst>
                          <dgm:adj idx="1" val="120"/>
                          <dgm:adj idx="2" val="-90"/>
                        </dgm:adjLst>
                      </dgm:shape>
                    </dgm:if>
                    <dgm:else name="Name47">
                      <dgm:shape xmlns:r="http://schemas.openxmlformats.org/officeDocument/2006/relationships" type="pie" r:blip="">
                        <dgm:adjLst>
                          <dgm:adj idx="1" val="141.4286"/>
                          <dgm:adj idx="2" val="-90"/>
                        </dgm:adjLst>
                      </dgm:shape>
                    </dgm:else>
                  </dgm:choose>
                </dgm:if>
                <dgm:if name="Name48" axis="precedSib" ptType="node" func="cnt" op="equ" val="5">
                  <dgm:choose name="Name49">
                    <dgm:if name="Name50" axis="followSib" ptType="node" func="cnt" op="equ" val="0">
                      <dgm:shape xmlns:r="http://schemas.openxmlformats.org/officeDocument/2006/relationships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51">
                      <dgm:shape xmlns:r="http://schemas.openxmlformats.org/officeDocument/2006/relationships" type="pie" r:blip="">
                        <dgm:adjLst>
                          <dgm:adj idx="1" val="115.7143"/>
                          <dgm:adj idx="2" val="-90"/>
                        </dgm:adjLst>
                      </dgm:shape>
                    </dgm:else>
                  </dgm:choose>
                </dgm:if>
                <dgm:else name="Name52">
                  <dgm:shape xmlns:r="http://schemas.openxmlformats.org/officeDocument/2006/relationships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if>
            <dgm:else name="Name53">
              <dgm:choose name="Name54">
                <dgm:if name="Name55" axis="precedSib" ptType="node" func="cnt" op="equ" val="0">
                  <dgm:choose name="Name56">
                    <dgm:if name="Name5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5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59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if name="Name60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35"/>
                        </dgm:adjLst>
                      </dgm:shape>
                    </dgm:if>
                    <dgm:if name="Name61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6"/>
                        </dgm:adjLst>
                      </dgm:shape>
                    </dgm:if>
                    <dgm:if name="Name62" axis="followSib" ptType="node" func="cnt" op="equ" val="5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20"/>
                        </dgm:adjLst>
                      </dgm:shape>
                    </dgm:if>
                    <dgm:else name="Name6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15.7143"/>
                        </dgm:adjLst>
                      </dgm:shape>
                    </dgm:else>
                  </dgm:choose>
                </dgm:if>
                <dgm:if name="Name64" axis="precedSib" ptType="node" func="cnt" op="equ" val="1">
                  <dgm:choose name="Name65">
                    <dgm:if name="Name66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67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if name="Name68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if name="Name69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2"/>
                        </dgm:adjLst>
                      </dgm:shape>
                    </dgm:if>
                    <dgm:if name="Name70" axis="followSib" ptType="node" func="cnt" op="equ" val="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50"/>
                        </dgm:adjLst>
                      </dgm:shape>
                    </dgm:if>
                    <dgm:else name="Name7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41.4286"/>
                        </dgm:adjLst>
                      </dgm:shape>
                    </dgm:else>
                  </dgm:choose>
                </dgm:if>
                <dgm:if name="Name72" axis="precedSib" ptType="node" func="cnt" op="equ" val="2">
                  <dgm:choose name="Name73">
                    <dgm:if name="Name74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75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35"/>
                        </dgm:adjLst>
                      </dgm:shape>
                    </dgm:if>
                    <dgm:if name="Name76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2"/>
                        </dgm:adjLst>
                      </dgm:shape>
                    </dgm:if>
                    <dgm:if name="Name77" axis="followSib" ptType="node" func="cnt" op="equ" val="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80"/>
                        </dgm:adjLst>
                      </dgm:shape>
                    </dgm:if>
                    <dgm:else name="Name78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167.1429"/>
                        </dgm:adjLst>
                      </dgm:shape>
                    </dgm:else>
                  </dgm:choose>
                </dgm:if>
                <dgm:if name="Name79" axis="precedSib" ptType="node" func="cnt" op="equ" val="3">
                  <dgm:choose name="Name80">
                    <dgm:if name="Name81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2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6"/>
                        </dgm:adjLst>
                      </dgm:shape>
                    </dgm:if>
                    <dgm:if name="Name83" axis="followSib" ptType="node" func="cnt" op="equ" val="2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50"/>
                        </dgm:adjLst>
                      </dgm:shape>
                    </dgm:if>
                    <dgm:else name="Name84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67.1429"/>
                        </dgm:adjLst>
                      </dgm:shape>
                    </dgm:else>
                  </dgm:choose>
                </dgm:if>
                <dgm:if name="Name85" axis="precedSib" ptType="node" func="cnt" op="equ" val="4">
                  <dgm:choose name="Name86">
                    <dgm:if name="Name87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if name="Name88" axis="followSib" ptType="node" func="cnt" op="equ" val="1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20"/>
                        </dgm:adjLst>
                      </dgm:shape>
                    </dgm:if>
                    <dgm:else name="Name89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41.4286"/>
                        </dgm:adjLst>
                      </dgm:shape>
                    </dgm:else>
                  </dgm:choose>
                </dgm:if>
                <dgm:if name="Name90" axis="precedSib" ptType="node" func="cnt" op="equ" val="5">
                  <dgm:choose name="Name91">
                    <dgm:if name="Name92" axis="followSib" ptType="node" func="cnt" op="equ" val="0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90"/>
                        </dgm:adjLst>
                      </dgm:shape>
                    </dgm:if>
                    <dgm:else name="Name93">
                      <dgm:shape xmlns:r="http://schemas.openxmlformats.org/officeDocument/2006/relationships" rot="180" type="pie" r:blip="">
                        <dgm:adjLst>
                          <dgm:adj idx="1" val="90"/>
                          <dgm:adj idx="2" val="-115.7143"/>
                        </dgm:adjLst>
                      </dgm:shape>
                    </dgm:else>
                  </dgm:choose>
                </dgm:if>
                <dgm:else name="Name94">
                  <dgm:shape xmlns:r="http://schemas.openxmlformats.org/officeDocument/2006/relationships" rot="180" type="pie" r:blip="">
                    <dgm:adjLst>
                      <dgm:adj idx="1" val="90"/>
                      <dgm:adj idx="2" val="-90"/>
                    </dgm:adjLst>
                  </dgm:shape>
                </dgm:else>
              </dgm:choose>
            </dgm:else>
          </dgm:choose>
          <dgm:presOf/>
        </dgm:layoutNode>
        <dgm:layoutNode name="Parent" styleLbl="revTx">
          <dgm:varLst>
            <dgm:chMax val="1"/>
            <dgm:chPref val="1"/>
            <dgm:bulletEnabled val="1"/>
          </dgm:varLst>
          <dgm:choose name="Name95">
            <dgm:if name="Name96" func="var" arg="dir" op="equ" val="norm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autoTxRot" val="grav"/>
              </dgm:alg>
            </dgm:if>
            <dgm:else name="Name97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autoTxRot" val="grav"/>
              </dgm:alg>
            </dgm:else>
          </dgm:choose>
          <dgm:choose name="Name98">
            <dgm:if name="Name99" func="var" arg="dir" op="equ" val="norm">
              <dgm:shape xmlns:r="http://schemas.openxmlformats.org/officeDocument/2006/relationships" rot="-90" type="rect" r:blip="">
                <dgm:adjLst/>
              </dgm:shape>
            </dgm:if>
            <dgm:else name="Name100">
              <dgm:shape xmlns:r="http://schemas.openxmlformats.org/officeDocument/2006/relationships" rot="90" type="rect" r:blip="">
                <dgm:adjLst/>
              </dgm:shape>
            </dgm:else>
          </dgm:choose>
          <dgm:presOf axis="self" ptType="node"/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</dgm:layoutNode>
      <dgm:choose name="Name101">
        <dgm:if name="Name102" axis="ch" ptType="node" func="cnt" op="gte" val="1">
          <dgm:forEach name="negSibTransForEach" axis="ch" ptType="sibTrans" hideLastTrans="0" cnt="1">
            <dgm:layoutNode name="neg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  <dgm:layoutNode name="composite">
            <dgm:alg type="composite">
              <dgm:param type="ar" val="0.5"/>
            </dgm:alg>
            <dgm:shape xmlns:r="http://schemas.openxmlformats.org/officeDocument/2006/relationships" r:blip="">
              <dgm:adjLst/>
            </dgm:shape>
            <dgm:choose name="Name103">
              <dgm:if name="Name104" func="var" arg="dir" op="equ" val="norm">
                <dgm:constrLst>
                  <dgm:constr type="l" for="ch" forName="Child" refType="w" fact="0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if>
              <dgm:else name="Name105">
                <dgm:constrLst>
                  <dgm:constr type="r" for="ch" forName="Child" refType="w"/>
                  <dgm:constr type="t" for="ch" forName="Child" refType="h" fact="0"/>
                  <dgm:constr type="w" for="ch" forName="Child" refType="w"/>
                  <dgm:constr type="h" for="ch" forName="Child" refType="h"/>
                </dgm:constrLst>
              </dgm:else>
            </dgm:choose>
            <dgm:ruleLst/>
            <dgm:layoutNode name="Child" styleLbl="revTx">
              <dgm:varLst>
                <dgm:chMax val="0"/>
                <dgm:chPref val="0"/>
                <dgm:bulletEnabled val="1"/>
              </dgm:varLst>
              <dgm:choose name="Name106">
                <dgm:if name="Name107" func="var" arg="dir" op="equ" val="norm">
                  <dgm:alg type="tx">
                    <dgm:param type="parTxLTRAlign" val="l"/>
                    <dgm:param type="parTxRTLAlign" val="r"/>
                    <dgm:param type="txAnchorVert" val="t"/>
                  </dgm:alg>
                </dgm:if>
                <dgm:else name="Name108">
                  <dgm:alg type="tx">
                    <dgm:param type="parTxLTRAlign" val="r"/>
                    <dgm:param type="parTxRTLAlign" val="l"/>
                    <dgm:param type="txAnchorVert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"/>
                <dgm:constr type="rMarg" refType="primFontSz" fact="0"/>
                <dgm:constr type="tMarg" refType="primFontSz" fact="0"/>
                <dgm:constr type="bMarg" refType="primFontSz" fact="0"/>
              </dgm:constrLst>
              <dgm:ruleLst>
                <dgm:rule type="primFontSz" val="5" fact="NaN" max="NaN"/>
              </dgm:ruleLst>
            </dgm:layoutNode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</dgm:layoutNode>
          </dgm:forEach>
        </dgm:if>
        <dgm:else name="Name109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3C82D-0463-4222-B772-958FB9FFAC51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7C4C5-FF52-4919-8BFD-CBF37A3A3026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435948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FBB1D-FB33-4768-AED4-1640DDEAE90D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3C4CC-BEF4-4160-834C-061634DBBF14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831924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6035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C4CC-BEF4-4160-834C-061634DBBF1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75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D0B4C-477A-4F17-9211-E1ADD2AFC7E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1563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D0B4C-477A-4F17-9211-E1ADD2AFC7E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367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D0B4C-477A-4F17-9211-E1ADD2AFC7E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8677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320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U:\_PROJECT\AG\_group\Merchandising\Marchi in licenza\Yellow Box.bmp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32438" y="6300554"/>
            <a:ext cx="1920213" cy="44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magin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2132857"/>
            <a:ext cx="12028515" cy="3495787"/>
          </a:xfrm>
          <a:prstGeom prst="rect">
            <a:avLst/>
          </a:prstGeom>
        </p:spPr>
      </p:pic>
      <p:sp>
        <p:nvSpPr>
          <p:cNvPr id="14" name="Rettangolo 3"/>
          <p:cNvSpPr/>
          <p:nvPr userDrawn="1"/>
        </p:nvSpPr>
        <p:spPr>
          <a:xfrm>
            <a:off x="0" y="1442396"/>
            <a:ext cx="12192000" cy="4562375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</p:spTree>
    <p:extLst>
      <p:ext uri="{BB962C8B-B14F-4D97-AF65-F5344CB8AC3E}">
        <p14:creationId xmlns:p14="http://schemas.microsoft.com/office/powerpoint/2010/main" xmlns="" val="3368246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2580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401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6359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9815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19015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229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D0B4C-477A-4F17-9211-E1ADD2AFC7E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1471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44360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12637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59445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battama002\AppData\Local\Microsoft\Windows\Temporary Internet Files\Content.Outlook\A6TLSJVR\03_pzero_homepage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626" b="48496"/>
          <a:stretch/>
        </p:blipFill>
        <p:spPr bwMode="auto">
          <a:xfrm>
            <a:off x="0" y="-27384"/>
            <a:ext cx="12192000" cy="461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4616142" y="6646281"/>
            <a:ext cx="17235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solidFill>
                  <a:prstClr val="black"/>
                </a:solidFill>
              </a:rPr>
              <a:t>Pirelli Property – Strictly Confidential</a:t>
            </a:r>
            <a:endParaRPr lang="en-US" sz="800" dirty="0">
              <a:solidFill>
                <a:prstClr val="black"/>
              </a:solidFill>
            </a:endParaRPr>
          </a:p>
        </p:txBody>
      </p:sp>
      <p:pic>
        <p:nvPicPr>
          <p:cNvPr id="7" name="Picture 2" descr="U:\_PROJECT\AG\_group\Merchandising\Marchi in licenza\Yellow Box.bmp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32438" y="6300554"/>
            <a:ext cx="1920213" cy="44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3159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95060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U:\_PROJECT\AG\_group\Merchandising\Marchi in licenza\Yellow Box.bmp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32438" y="6300554"/>
            <a:ext cx="1920213" cy="44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47574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57704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3376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50510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442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D0B4C-477A-4F17-9211-E1ADD2AFC7E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16846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74564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19093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21050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13405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67769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battama002\AppData\Local\Microsoft\Windows\Temporary Internet Files\Content.Outlook\A6TLSJVR\03_pzero_homepage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626" b="48496"/>
          <a:stretch/>
        </p:blipFill>
        <p:spPr bwMode="auto">
          <a:xfrm>
            <a:off x="0" y="-27384"/>
            <a:ext cx="12192000" cy="461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 userDrawn="1"/>
        </p:nvSpPr>
        <p:spPr>
          <a:xfrm>
            <a:off x="4616142" y="6646281"/>
            <a:ext cx="17235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solidFill>
                  <a:prstClr val="black"/>
                </a:solidFill>
              </a:rPr>
              <a:t>Pirelli Property – Strictly Confidential</a:t>
            </a:r>
            <a:endParaRPr lang="en-US" sz="800" dirty="0">
              <a:solidFill>
                <a:prstClr val="black"/>
              </a:solidFill>
            </a:endParaRPr>
          </a:p>
        </p:txBody>
      </p:sp>
      <p:pic>
        <p:nvPicPr>
          <p:cNvPr id="7" name="Picture 2" descr="U:\_PROJECT\AG\_group\Merchandising\Marchi in licenza\Yellow Box.bmp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32438" y="6300554"/>
            <a:ext cx="1920213" cy="440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043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D0B4C-477A-4F17-9211-E1ADD2AFC7E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4823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D0B4C-477A-4F17-9211-E1ADD2AFC7E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69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D0B4C-477A-4F17-9211-E1ADD2AFC7E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5547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D0B4C-477A-4F17-9211-E1ADD2AFC7E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941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D0B4C-477A-4F17-9211-E1ADD2AFC7E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30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D0B4C-477A-4F17-9211-E1ADD2AFC7E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02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D0B4C-477A-4F17-9211-E1ADD2AFC7EA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1563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324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4208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7488" y="-315416"/>
            <a:ext cx="9180512" cy="5303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8"/>
          <p:cNvSpPr txBox="1">
            <a:spLocks noChangeArrowheads="1"/>
          </p:cNvSpPr>
          <p:nvPr/>
        </p:nvSpPr>
        <p:spPr bwMode="auto">
          <a:xfrm>
            <a:off x="1667109" y="4941169"/>
            <a:ext cx="8711455" cy="15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>
            <a:defPPr>
              <a:defRPr lang="it-IT"/>
            </a:defPPr>
            <a:lvl1pPr>
              <a:defRPr sz="2400">
                <a:solidFill>
                  <a:schemeClr val="bg2"/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pPr algn="ctr"/>
            <a:r>
              <a:rPr lang="it-IT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NON SOLO EUROPA: LE SFIDE DELL’</a:t>
            </a:r>
            <a:r>
              <a:rPr lang="it-IT" sz="18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ENFORCEMENT</a:t>
            </a:r>
            <a:r>
              <a:rPr lang="it-IT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ANTITRUST NEL NUOVO MILLENNIO</a:t>
            </a:r>
          </a:p>
          <a:p>
            <a:pPr algn="ctr"/>
            <a:r>
              <a:rPr lang="it-IT" sz="1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Il punto di vista delle imprese</a:t>
            </a:r>
          </a:p>
          <a:p>
            <a:pPr algn="ctr"/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Capri – 25/26maggio 2017</a:t>
            </a:r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1667109" y="6070476"/>
            <a:ext cx="4031748" cy="8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anchor="ctr"/>
          <a:lstStyle>
            <a:defPPr>
              <a:defRPr lang="it-IT"/>
            </a:defPPr>
            <a:lvl1pPr algn="l" eaLnBrk="1" hangingPunct="1">
              <a:defRPr b="0">
                <a:solidFill>
                  <a:schemeClr val="bg2"/>
                </a:solidFill>
                <a:latin typeface="Arial" panose="020B0604020202020204" pitchFamily="34" charset="0"/>
                <a:cs typeface="Arial" pitchFamily="34" charset="0"/>
              </a:defRPr>
            </a:lvl1pPr>
          </a:lstStyle>
          <a:p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Nicola Verdicchio</a:t>
            </a:r>
          </a:p>
          <a:p>
            <a:r>
              <a:rPr lang="it-IT" sz="16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Chief</a:t>
            </a:r>
            <a:r>
              <a:rPr lang="it-IT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Legal </a:t>
            </a:r>
            <a:r>
              <a:rPr lang="it-IT" sz="1600" i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Officer</a:t>
            </a:r>
            <a:r>
              <a:rPr lang="it-IT" sz="16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it-IT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 Pirelli</a:t>
            </a:r>
          </a:p>
          <a:p>
            <a:endParaRPr lang="en-US" sz="1100" dirty="0"/>
          </a:p>
        </p:txBody>
      </p:sp>
      <p:pic>
        <p:nvPicPr>
          <p:cNvPr id="7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AD0B4C-477A-4F17-9211-E1ADD2AFC7E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5246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03512" y="119675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prstClr val="black"/>
                </a:solidFill>
                <a:latin typeface="HelveticaNeue LT 55 Roman" panose="02000503040000020004" pitchFamily="2" charset="0"/>
              </a:rPr>
              <a:t>Risarcimento dei danni antitrust: a cosa vanno incontro le imprese?</a:t>
            </a:r>
            <a:endParaRPr lang="en-US" sz="2000" dirty="0">
              <a:solidFill>
                <a:prstClr val="black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487488" y="44624"/>
            <a:ext cx="9885784" cy="1143000"/>
          </a:xfrm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2. </a:t>
            </a:r>
            <a:r>
              <a:rPr lang="it-IT" sz="3200" b="1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ANTICOMPETITIVE CONDUCTS</a:t>
            </a:r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  </a:t>
            </a:r>
            <a:r>
              <a:rPr lang="it-IT" sz="3200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(</a:t>
            </a:r>
            <a:r>
              <a:rPr lang="it-IT" sz="3200" i="1" dirty="0" err="1">
                <a:solidFill>
                  <a:srgbClr val="C00000"/>
                </a:solidFill>
                <a:latin typeface="HelveticaNeue LT 55 Roman" panose="02000503040000020004" pitchFamily="2" charset="0"/>
              </a:rPr>
              <a:t>continued</a:t>
            </a:r>
            <a:r>
              <a:rPr lang="it-IT" sz="3200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)</a:t>
            </a:r>
            <a:endParaRPr lang="en-US" sz="3200" dirty="0">
              <a:solidFill>
                <a:srgbClr val="C00000"/>
              </a:solidFill>
              <a:latin typeface="HelveticaNeue LT 55 Roman" panose="02000503040000020004" pitchFamily="2" charset="0"/>
            </a:endParaRPr>
          </a:p>
        </p:txBody>
      </p:sp>
      <p:graphicFrame>
        <p:nvGraphicFramePr>
          <p:cNvPr id="1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42279397"/>
              </p:ext>
            </p:extLst>
          </p:nvPr>
        </p:nvGraphicFramePr>
        <p:xfrm>
          <a:off x="1981200" y="1396808"/>
          <a:ext cx="8229600" cy="5056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63752" y="2060848"/>
            <a:ext cx="45365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i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Treble damages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98704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7568" y="2092786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HelveticaNeue LT 55 Roman" panose="02000503040000020004" pitchFamily="2" charset="0"/>
              </a:rPr>
              <a:t>US</a:t>
            </a:r>
            <a:endParaRPr lang="en-US" sz="2000" b="1" dirty="0">
              <a:latin typeface="HelveticaNeue LT 55 Roman" panose="02000503040000020004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99656" y="4264060"/>
            <a:ext cx="8640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000" b="1" dirty="0">
                <a:latin typeface="HelveticaNeue LT 55 Roman" panose="02000503040000020004" pitchFamily="2" charset="0"/>
              </a:rPr>
              <a:t>EU</a:t>
            </a:r>
            <a:endParaRPr lang="en-US" sz="2000" b="1" dirty="0">
              <a:latin typeface="HelveticaNeue LT 55 Roman" panose="02000503040000020004" pitchFamily="2" charset="0"/>
            </a:endParaRPr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24000" y="1124745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5757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03512" y="119675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prstClr val="black"/>
                </a:solidFill>
                <a:latin typeface="HelveticaNeue LT 55 Roman" panose="02000503040000020004" pitchFamily="2" charset="0"/>
              </a:rPr>
              <a:t>Risarcimento dei danni antitrust: a cosa vanno incontro le imprese?</a:t>
            </a:r>
            <a:endParaRPr lang="en-US" sz="2000" dirty="0">
              <a:solidFill>
                <a:prstClr val="black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8808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it-IT" sz="3200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3.</a:t>
            </a:r>
            <a:r>
              <a:rPr lang="it-IT" sz="3200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 PARENTAL LIABILITY</a:t>
            </a:r>
            <a:endParaRPr lang="en-US" sz="3200" i="1" dirty="0">
              <a:solidFill>
                <a:srgbClr val="C00000"/>
              </a:solidFill>
              <a:latin typeface="HelveticaNeue LT 55 Roman" panose="02000503040000020004" pitchFamily="2" charset="0"/>
            </a:endParaRPr>
          </a:p>
        </p:txBody>
      </p:sp>
      <p:graphicFrame>
        <p:nvGraphicFramePr>
          <p:cNvPr id="9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721423491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03712" y="2473732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HelveticaNeue LT 55 Roman" panose="02000503040000020004" pitchFamily="2" charset="0"/>
              </a:rPr>
              <a:t>A LIVELLO COMUNITARIO</a:t>
            </a:r>
            <a:endParaRPr lang="en-US" sz="1400" b="1" dirty="0">
              <a:latin typeface="HelveticaNeue LT 55 Roman" panose="02000503040000020004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48128" y="4725144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HelveticaNeue LT 55 Roman" panose="02000503040000020004" pitchFamily="2" charset="0"/>
              </a:rPr>
              <a:t>A LIVELLO NAZIONALE</a:t>
            </a:r>
            <a:endParaRPr lang="en-US" sz="1400" b="1" dirty="0">
              <a:latin typeface="HelveticaNeue LT 55 Roman" panose="02000503040000020004" pitchFamily="2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98704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4000" y="1124745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75004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03512" y="119675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prstClr val="black"/>
                </a:solidFill>
                <a:latin typeface="HelveticaNeue LT 55 Roman" panose="02000503040000020004" pitchFamily="2" charset="0"/>
              </a:rPr>
              <a:t>Risarcimento dei danni antitrust: a cosa vanno incontro le imprese?</a:t>
            </a:r>
            <a:endParaRPr lang="en-US" sz="2000" dirty="0">
              <a:solidFill>
                <a:prstClr val="black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496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3.</a:t>
            </a:r>
            <a:r>
              <a:rPr lang="it-IT" sz="3200" b="1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 PARENTAL LIABILITY </a:t>
            </a:r>
            <a:r>
              <a:rPr lang="it-IT" sz="3200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(</a:t>
            </a:r>
            <a:r>
              <a:rPr lang="it-IT" sz="3200" i="1" dirty="0" err="1">
                <a:solidFill>
                  <a:srgbClr val="C00000"/>
                </a:solidFill>
                <a:latin typeface="HelveticaNeue LT 55 Roman" panose="02000503040000020004" pitchFamily="2" charset="0"/>
              </a:rPr>
              <a:t>continued</a:t>
            </a:r>
            <a:r>
              <a:rPr lang="it-IT" sz="3200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)</a:t>
            </a:r>
            <a:endParaRPr lang="en-US" sz="3200" i="1" dirty="0">
              <a:solidFill>
                <a:srgbClr val="C00000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3712" y="2473732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HelveticaNeue LT 55 Roman" panose="02000503040000020004" pitchFamily="2" charset="0"/>
              </a:rPr>
              <a:t>A LIVELLO COMUNITARIO</a:t>
            </a:r>
            <a:endParaRPr lang="en-US" sz="1400" b="1" dirty="0">
              <a:latin typeface="HelveticaNeue LT 55 Roman" panose="02000503040000020004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7528" y="1873856"/>
            <a:ext cx="86409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La Corte di Giustizia dell’UE ha di recente confermato che “</a:t>
            </a:r>
            <a:r>
              <a:rPr lang="it-IT" sz="2000" b="1" i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il comportamento illecito di una controllata può essere imputato alla società controllante in particolare qualora, pur avendo personalità giuridica distinta, </a:t>
            </a:r>
            <a:r>
              <a:rPr lang="it-IT" sz="2000" b="1" i="1" u="sng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tale controllata non determini in modo autonomo la propria linea di condotta sul mercato</a:t>
            </a:r>
            <a:r>
              <a:rPr lang="it-IT" sz="2000" b="1" i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, ma si attenga, in sostanza, alle istruzioni che le vengono impartite dalla società controllante, alla luce in particolare dei vincoli economici, organizzativi e giuridici che uniscono le due entità giuridiche</a:t>
            </a:r>
            <a:r>
              <a:rPr lang="it-IT" sz="20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” (</a:t>
            </a:r>
            <a:r>
              <a:rPr lang="it-IT" sz="2000" dirty="0" err="1">
                <a:solidFill>
                  <a:schemeClr val="bg1"/>
                </a:solidFill>
                <a:latin typeface="HelveticaNeue LT 55 Roman" panose="02000503040000020004" pitchFamily="2" charset="0"/>
              </a:rPr>
              <a:t>Akzo</a:t>
            </a:r>
            <a:r>
              <a:rPr lang="it-IT" sz="20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 Nobel NV et al. v. Commissione Europea – Causa C 516/15 P)</a:t>
            </a:r>
            <a:endParaRPr lang="en-US" sz="2000" dirty="0">
              <a:solidFill>
                <a:schemeClr val="bg1"/>
              </a:solidFill>
              <a:latin typeface="HelveticaNeue LT 55 Roman" panose="02000503040000020004" pitchFamily="2" charset="0"/>
            </a:endParaRPr>
          </a:p>
          <a:p>
            <a:endParaRPr lang="en-US" dirty="0">
              <a:solidFill>
                <a:schemeClr val="bg1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44072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4000" y="1124745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6697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03512" y="119675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prstClr val="black"/>
                </a:solidFill>
                <a:latin typeface="HelveticaNeue LT 55 Roman" panose="02000503040000020004" pitchFamily="2" charset="0"/>
              </a:rPr>
              <a:t>Risarcimento dei danni antitrust: a cosa vanno incontro le imprese?</a:t>
            </a:r>
            <a:endParaRPr lang="en-US" sz="2000" dirty="0">
              <a:solidFill>
                <a:prstClr val="black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496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4.</a:t>
            </a:r>
            <a:r>
              <a:rPr lang="it-IT" sz="3200" b="1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 E-COMMERCE</a:t>
            </a:r>
            <a:endParaRPr lang="en-US" sz="3200" i="1" dirty="0">
              <a:solidFill>
                <a:srgbClr val="C00000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3712" y="2473732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HelveticaNeue LT 55 Roman" panose="02000503040000020004" pitchFamily="2" charset="0"/>
              </a:rPr>
              <a:t>A LIVELLO COMUNITARIO</a:t>
            </a:r>
            <a:endParaRPr lang="en-US" sz="1400" b="1" dirty="0">
              <a:latin typeface="HelveticaNeue LT 55 Roman" panose="02000503040000020004" pitchFamily="2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44072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4000" y="1124745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xmlns="" val="1489651742"/>
              </p:ext>
            </p:extLst>
          </p:nvPr>
        </p:nvGraphicFramePr>
        <p:xfrm>
          <a:off x="1703512" y="1916832"/>
          <a:ext cx="8640960" cy="4339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991544" y="5714672"/>
            <a:ext cx="92170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400" b="1" dirty="0">
                <a:latin typeface="HelveticaNeue LT 55 Roman" panose="02000503040000020004" pitchFamily="2" charset="0"/>
              </a:rPr>
              <a:t>Rapporto finale Commissione Europea 11 maggio 2017</a:t>
            </a:r>
            <a:endParaRPr lang="en-US" sz="2400" b="1" dirty="0">
              <a:latin typeface="HelveticaNeue LT 55 Roman" panose="02000503040000020004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3138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03512" y="119675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prstClr val="black"/>
                </a:solidFill>
                <a:latin typeface="HelveticaNeue LT 55 Roman" panose="02000503040000020004" pitchFamily="2" charset="0"/>
              </a:rPr>
              <a:t>Risarcimento dei danni antitrust: a cosa vanno incontro le imprese?</a:t>
            </a:r>
            <a:endParaRPr lang="en-US" sz="2000" dirty="0">
              <a:solidFill>
                <a:prstClr val="black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496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5. </a:t>
            </a:r>
            <a:r>
              <a:rPr lang="it-IT" sz="3200" b="1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COMPLIANCE PROGRAM</a:t>
            </a:r>
            <a:endParaRPr lang="en-US" sz="3200" b="1" i="1" dirty="0">
              <a:solidFill>
                <a:srgbClr val="C00000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3712" y="2473732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HelveticaNeue LT 55 Roman" panose="02000503040000020004" pitchFamily="2" charset="0"/>
              </a:rPr>
              <a:t>A LIVELLO COMUNITARIO</a:t>
            </a:r>
            <a:endParaRPr lang="en-US" sz="1400" b="1" dirty="0">
              <a:latin typeface="HelveticaNeue LT 55 Roman" panose="02000503040000020004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48128" y="4725144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HelveticaNeue LT 55 Roman" panose="02000503040000020004" pitchFamily="2" charset="0"/>
              </a:rPr>
              <a:t>A LIVELLO NAZIONALE</a:t>
            </a:r>
            <a:endParaRPr lang="en-US" sz="1400" b="1" dirty="0">
              <a:latin typeface="HelveticaNeue LT 55 Roman" panose="02000503040000020004" pitchFamily="2" charset="0"/>
            </a:endParaRPr>
          </a:p>
        </p:txBody>
      </p:sp>
      <p:graphicFrame>
        <p:nvGraphicFramePr>
          <p:cNvPr id="11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81885311"/>
              </p:ext>
            </p:extLst>
          </p:nvPr>
        </p:nvGraphicFramePr>
        <p:xfrm>
          <a:off x="1847528" y="1379910"/>
          <a:ext cx="8579296" cy="52894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4072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0" y="1124745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8784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03512" y="119675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prstClr val="black"/>
                </a:solidFill>
                <a:latin typeface="HelveticaNeue LT 55 Roman" panose="02000503040000020004" pitchFamily="2" charset="0"/>
              </a:rPr>
              <a:t>Risarcimento dei danni antitrust: a cosa vanno incontro le imprese?</a:t>
            </a:r>
            <a:endParaRPr lang="en-US" sz="2000" dirty="0">
              <a:solidFill>
                <a:prstClr val="black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3712" y="2473732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HelveticaNeue LT 55 Roman" panose="02000503040000020004" pitchFamily="2" charset="0"/>
              </a:rPr>
              <a:t>A LIVELLO COMUNITARIO</a:t>
            </a:r>
            <a:endParaRPr lang="en-US" sz="1400" b="1" dirty="0">
              <a:latin typeface="HelveticaNeue LT 55 Roman" panose="02000503040000020004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48128" y="4725144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HelveticaNeue LT 55 Roman" panose="02000503040000020004" pitchFamily="2" charset="0"/>
              </a:rPr>
              <a:t>A LIVELLO NAZIONALE</a:t>
            </a:r>
            <a:endParaRPr lang="en-US" sz="1400" b="1" dirty="0">
              <a:latin typeface="HelveticaNeue LT 55 Roman" panose="02000503040000020004" pitchFamily="2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4072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39616" y="2708920"/>
            <a:ext cx="75608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 LT 55 Roman" panose="02000503040000020004" pitchFamily="2" charset="0"/>
              </a:rPr>
              <a:t>AND SO WHAT?</a:t>
            </a:r>
            <a:endParaRPr lang="en-US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Neue LT 55 Roman" panose="02000503040000020004" pitchFamily="2" charset="0"/>
            </a:endParaRPr>
          </a:p>
        </p:txBody>
      </p:sp>
      <p:pic>
        <p:nvPicPr>
          <p:cNvPr id="7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0034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03512" y="119675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prstClr val="black"/>
                </a:solidFill>
                <a:latin typeface="HelveticaNeue LT 55 Roman" panose="02000503040000020004" pitchFamily="2" charset="0"/>
              </a:rPr>
              <a:t>Risarcimento dei danni antitrust: a cosa vanno incontro le imprese?</a:t>
            </a:r>
            <a:endParaRPr lang="en-US" sz="2000" dirty="0">
              <a:solidFill>
                <a:prstClr val="black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3712" y="2473732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HelveticaNeue LT 55 Roman" panose="02000503040000020004" pitchFamily="2" charset="0"/>
              </a:rPr>
              <a:t>A LIVELLO COMUNITARIO</a:t>
            </a:r>
            <a:endParaRPr lang="en-US" sz="1400" b="1" dirty="0">
              <a:latin typeface="HelveticaNeue LT 55 Roman" panose="02000503040000020004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48128" y="4725144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>
                <a:latin typeface="HelveticaNeue LT 55 Roman" panose="02000503040000020004" pitchFamily="2" charset="0"/>
              </a:rPr>
              <a:t>A LIVELLO NAZIONALE</a:t>
            </a:r>
            <a:endParaRPr lang="en-US" sz="1400" b="1" dirty="0">
              <a:latin typeface="HelveticaNeue LT 55 Roman" panose="02000503040000020004" pitchFamily="2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4072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04243745"/>
              </p:ext>
            </p:extLst>
          </p:nvPr>
        </p:nvGraphicFramePr>
        <p:xfrm>
          <a:off x="1524000" y="117033"/>
          <a:ext cx="986509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2753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ontent Placeholder 1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542579584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72064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65858" y="44624"/>
            <a:ext cx="8634598" cy="1143000"/>
          </a:xfrm>
        </p:spPr>
        <p:txBody>
          <a:bodyPr>
            <a:normAutofit/>
          </a:bodyPr>
          <a:lstStyle/>
          <a:p>
            <a:pPr algn="l"/>
            <a:r>
              <a:rPr lang="it-IT" sz="2400" b="1" dirty="0">
                <a:solidFill>
                  <a:srgbClr val="C00000"/>
                </a:solidFill>
                <a:latin typeface="HelveticaNeueLT Std" panose="020B0604020202020204" pitchFamily="34" charset="0"/>
                <a:ea typeface="+mn-ea"/>
                <a:cs typeface="Arial" pitchFamily="34" charset="0"/>
              </a:rPr>
              <a:t>INTRODUZIONE</a:t>
            </a:r>
            <a:endParaRPr lang="en-US" sz="2400" b="1" dirty="0">
              <a:solidFill>
                <a:srgbClr val="C00000"/>
              </a:solidFill>
              <a:latin typeface="HelveticaNeueLT Std" panose="020B0604020202020204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0" y="1124745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230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08721"/>
            <a:ext cx="9144000" cy="497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55540" y="260649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sz="24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E’ il caso di </a:t>
            </a:r>
            <a:r>
              <a:rPr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 LT 55 Roman" panose="02000503040000020004" pitchFamily="2" charset="0"/>
              </a:rPr>
              <a:t>Pirelli:  </a:t>
            </a:r>
            <a:r>
              <a:rPr lang="it-IT" sz="24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multinazionale attiva in </a:t>
            </a:r>
            <a:r>
              <a:rPr lang="it-IT" sz="2400" b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160 paesi</a:t>
            </a:r>
            <a:endParaRPr lang="en-US" sz="2400" b="1" dirty="0">
              <a:solidFill>
                <a:schemeClr val="bg1"/>
              </a:solidFill>
              <a:latin typeface="HelveticaNeue LT 55 Roman" panose="02000503040000020004" pitchFamily="2" charset="0"/>
            </a:endParaRPr>
          </a:p>
          <a:p>
            <a:endParaRPr lang="en-US" sz="2000" dirty="0">
              <a:latin typeface="HelveticaNeue LT 55 Roman" panose="02000503040000020004" pitchFamily="2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080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0" y="908721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24000" y="5903562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75651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5858" y="269776"/>
            <a:ext cx="9858734" cy="1143000"/>
          </a:xfrm>
        </p:spPr>
        <p:txBody>
          <a:bodyPr>
            <a:noAutofit/>
          </a:bodyPr>
          <a:lstStyle/>
          <a:p>
            <a:pPr algn="l"/>
            <a:r>
              <a:rPr lang="it-IT" sz="3200" b="1" dirty="0">
                <a:solidFill>
                  <a:srgbClr val="C00000"/>
                </a:solidFill>
                <a:latin typeface="HelveticaNeueLT Std" panose="020B0604020202020204" pitchFamily="34" charset="0"/>
                <a:ea typeface="+mn-ea"/>
                <a:cs typeface="Arial" pitchFamily="34" charset="0"/>
              </a:rPr>
              <a:t>AREE DI IMPATTO PER LE MULTINAZIONALI NELL’</a:t>
            </a:r>
            <a:r>
              <a:rPr lang="it-IT" sz="3200" b="1" i="1" dirty="0">
                <a:solidFill>
                  <a:srgbClr val="C00000"/>
                </a:solidFill>
                <a:latin typeface="HelveticaNeueLT Std" panose="020B0604020202020204" pitchFamily="34" charset="0"/>
                <a:ea typeface="+mn-ea"/>
                <a:cs typeface="Arial" pitchFamily="34" charset="0"/>
              </a:rPr>
              <a:t>ENFORCEMENT</a:t>
            </a:r>
            <a:r>
              <a:rPr lang="it-IT" sz="3200" b="1" dirty="0">
                <a:solidFill>
                  <a:srgbClr val="C00000"/>
                </a:solidFill>
                <a:latin typeface="HelveticaNeueLT Std" panose="020B0604020202020204" pitchFamily="34" charset="0"/>
                <a:ea typeface="+mn-ea"/>
                <a:cs typeface="Arial" pitchFamily="34" charset="0"/>
              </a:rPr>
              <a:t>  ANTITRUST</a:t>
            </a:r>
            <a:endParaRPr lang="en-US" sz="3200" b="1" dirty="0">
              <a:solidFill>
                <a:srgbClr val="C00000"/>
              </a:solidFill>
              <a:latin typeface="HelveticaNeueLT Std" panose="020B0604020202020204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847528" y="3284984"/>
            <a:ext cx="1152128" cy="144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C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791744" y="3284984"/>
            <a:ext cx="1152128" cy="144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5735960" y="3284984"/>
            <a:ext cx="1152128" cy="144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1919536" y="2492896"/>
            <a:ext cx="1027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chemeClr val="bg1">
                    <a:lumMod val="65000"/>
                  </a:schemeClr>
                </a:solidFill>
                <a:latin typeface="HelveticaNeueLT Std" panose="020B0604020202020204" pitchFamily="34" charset="0"/>
                <a:cs typeface="Arial" pitchFamily="34" charset="0"/>
              </a:rPr>
              <a:t>  1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788212" y="2505090"/>
            <a:ext cx="1027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chemeClr val="bg1">
                    <a:lumMod val="65000"/>
                  </a:schemeClr>
                </a:solidFill>
                <a:latin typeface="HelveticaNeueLT Std" panose="020B0604020202020204" pitchFamily="34" charset="0"/>
                <a:cs typeface="Arial" pitchFamily="34" charset="0"/>
              </a:rPr>
              <a:t>  3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3843996" y="2492896"/>
            <a:ext cx="1027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chemeClr val="bg1">
                    <a:lumMod val="65000"/>
                  </a:schemeClr>
                </a:solidFill>
                <a:latin typeface="HelveticaNeueLT Std" panose="020B0604020202020204" pitchFamily="34" charset="0"/>
                <a:cs typeface="Arial" pitchFamily="34" charset="0"/>
              </a:rPr>
              <a:t>  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47528" y="3666510"/>
            <a:ext cx="1243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MERGERS</a:t>
            </a:r>
            <a:endParaRPr lang="en-US" sz="1600" i="1" dirty="0">
              <a:solidFill>
                <a:schemeClr val="bg1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59696" y="3636314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ANTICOMPETITIVE CONDUCTS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19936" y="3636314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 PARENTAL    LIABILITY</a:t>
            </a:r>
            <a:endParaRPr lang="en-US" sz="1600" i="1" dirty="0">
              <a:solidFill>
                <a:schemeClr val="bg1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12" name="CasellaDiTesto 9"/>
          <p:cNvSpPr txBox="1"/>
          <p:nvPr/>
        </p:nvSpPr>
        <p:spPr>
          <a:xfrm>
            <a:off x="9408368" y="2505090"/>
            <a:ext cx="1027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chemeClr val="bg1">
                    <a:lumMod val="65000"/>
                  </a:schemeClr>
                </a:solidFill>
                <a:latin typeface="HelveticaNeueLT Std" panose="020B0604020202020204" pitchFamily="34" charset="0"/>
                <a:cs typeface="Arial" pitchFamily="34" charset="0"/>
              </a:rPr>
              <a:t>  5</a:t>
            </a:r>
          </a:p>
        </p:txBody>
      </p:sp>
      <p:sp>
        <p:nvSpPr>
          <p:cNvPr id="13" name="Rettangolo 7"/>
          <p:cNvSpPr/>
          <p:nvPr/>
        </p:nvSpPr>
        <p:spPr>
          <a:xfrm>
            <a:off x="9336360" y="3284984"/>
            <a:ext cx="1152128" cy="144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9192344" y="3636314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COMPLIANCE PROGRAMS</a:t>
            </a:r>
            <a:endParaRPr lang="en-US" sz="1600" i="1" dirty="0">
              <a:solidFill>
                <a:schemeClr val="bg1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600056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24000" y="1655090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asellaDiTesto 9"/>
          <p:cNvSpPr txBox="1"/>
          <p:nvPr/>
        </p:nvSpPr>
        <p:spPr>
          <a:xfrm>
            <a:off x="7588412" y="2492896"/>
            <a:ext cx="1027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chemeClr val="bg1">
                    <a:lumMod val="65000"/>
                  </a:schemeClr>
                </a:solidFill>
                <a:latin typeface="HelveticaNeueLT Std" panose="020B0604020202020204" pitchFamily="34" charset="0"/>
                <a:cs typeface="Arial" pitchFamily="34" charset="0"/>
              </a:rPr>
              <a:t>  4</a:t>
            </a:r>
          </a:p>
        </p:txBody>
      </p:sp>
      <p:sp>
        <p:nvSpPr>
          <p:cNvPr id="23" name="Rettangolo 7"/>
          <p:cNvSpPr/>
          <p:nvPr/>
        </p:nvSpPr>
        <p:spPr>
          <a:xfrm>
            <a:off x="7608168" y="3284984"/>
            <a:ext cx="1152128" cy="144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7320136" y="364502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i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E-COMMERCE</a:t>
            </a:r>
            <a:endParaRPr lang="en-US" sz="1600" i="1" dirty="0">
              <a:solidFill>
                <a:schemeClr val="bg1"/>
              </a:solidFill>
              <a:latin typeface="HelveticaNeue LT 55 Roman" panose="02000503040000020004" pitchFamily="2" charset="0"/>
            </a:endParaRPr>
          </a:p>
        </p:txBody>
      </p:sp>
      <p:pic>
        <p:nvPicPr>
          <p:cNvPr id="20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9543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551290538"/>
              </p:ext>
            </p:extLst>
          </p:nvPr>
        </p:nvGraphicFramePr>
        <p:xfrm>
          <a:off x="1981200" y="120729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59496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1. </a:t>
            </a:r>
            <a:r>
              <a:rPr lang="it-IT" sz="3200" b="1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MERGERS</a:t>
            </a:r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 </a:t>
            </a:r>
            <a:endParaRPr lang="en-US" sz="3200" b="1" dirty="0">
              <a:solidFill>
                <a:srgbClr val="C00000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80176" y="5004466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Possibili effetti </a:t>
            </a:r>
            <a:r>
              <a:rPr lang="it-IT" b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paradossali</a:t>
            </a:r>
            <a:endParaRPr lang="en-US" b="1" dirty="0">
              <a:solidFill>
                <a:schemeClr val="bg1"/>
              </a:solidFill>
              <a:latin typeface="HelveticaNeue LT 55 Roman" panose="02000503040000020004" pitchFamily="2" charset="0"/>
            </a:endParaRPr>
          </a:p>
          <a:p>
            <a:endParaRPr lang="en-US" sz="1400" dirty="0"/>
          </a:p>
        </p:txBody>
      </p:sp>
      <p:sp>
        <p:nvSpPr>
          <p:cNvPr id="2" name="Down Arrow 1"/>
          <p:cNvSpPr/>
          <p:nvPr/>
        </p:nvSpPr>
        <p:spPr>
          <a:xfrm>
            <a:off x="8724292" y="4447988"/>
            <a:ext cx="473495" cy="565188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26696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24000" y="1124745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79242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72064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38808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1. </a:t>
            </a:r>
            <a:r>
              <a:rPr lang="it-IT" sz="3200" b="1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MERGERS</a:t>
            </a:r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  </a:t>
            </a:r>
            <a:r>
              <a:rPr lang="it-IT" sz="3200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(</a:t>
            </a:r>
            <a:r>
              <a:rPr lang="it-IT" sz="3200" i="1" dirty="0" err="1">
                <a:solidFill>
                  <a:srgbClr val="C00000"/>
                </a:solidFill>
                <a:latin typeface="HelveticaNeue LT 55 Roman" panose="02000503040000020004" pitchFamily="2" charset="0"/>
              </a:rPr>
              <a:t>continued</a:t>
            </a:r>
            <a:r>
              <a:rPr lang="it-IT" sz="3200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)</a:t>
            </a:r>
            <a:endParaRPr lang="en-US" sz="3200" i="1" dirty="0">
              <a:solidFill>
                <a:srgbClr val="C00000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4000" y="1124745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xmlns="" val="3834547695"/>
              </p:ext>
            </p:extLst>
          </p:nvPr>
        </p:nvGraphicFramePr>
        <p:xfrm>
          <a:off x="4752528" y="141277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742254" y="2384882"/>
            <a:ext cx="8640960" cy="1908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5400" b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BUT</a:t>
            </a:r>
            <a:r>
              <a:rPr lang="it-IT" sz="4000" b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 </a:t>
            </a:r>
          </a:p>
          <a:p>
            <a:r>
              <a:rPr lang="it-IT" sz="24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Le aziende hanno bisogno di</a:t>
            </a:r>
            <a:endParaRPr lang="en-US" sz="2400" dirty="0">
              <a:solidFill>
                <a:schemeClr val="bg1"/>
              </a:solidFill>
              <a:latin typeface="HelveticaNeue LT 55 Roman" panose="02000503040000020004" pitchFamily="2" charset="0"/>
            </a:endParaRPr>
          </a:p>
          <a:p>
            <a:endParaRPr lang="en-US" sz="4000" b="1" dirty="0">
              <a:solidFill>
                <a:schemeClr val="bg1"/>
              </a:solidFill>
              <a:latin typeface="HelveticaNeue LT 55 Roman" panose="02000503040000020004" pitchFamily="2" charset="0"/>
            </a:endParaRPr>
          </a:p>
        </p:txBody>
      </p:sp>
      <p:pic>
        <p:nvPicPr>
          <p:cNvPr id="7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7733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72064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38808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1. </a:t>
            </a:r>
            <a:r>
              <a:rPr lang="it-IT" sz="3200" b="1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MERGERS</a:t>
            </a:r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  </a:t>
            </a:r>
            <a:r>
              <a:rPr lang="it-IT" sz="3200" b="1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(</a:t>
            </a:r>
            <a:r>
              <a:rPr lang="it-IT" sz="3200" b="1" i="1" dirty="0" err="1">
                <a:solidFill>
                  <a:srgbClr val="C00000"/>
                </a:solidFill>
                <a:latin typeface="HelveticaNeue LT 55 Roman" panose="02000503040000020004" pitchFamily="2" charset="0"/>
              </a:rPr>
              <a:t>continued</a:t>
            </a:r>
            <a:r>
              <a:rPr lang="it-IT" sz="3200" b="1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)</a:t>
            </a:r>
            <a:endParaRPr lang="en-US" sz="3200" b="1" i="1" dirty="0">
              <a:solidFill>
                <a:srgbClr val="C00000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4000" y="1124745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71664" y="183553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Per massimizzare il raggiungimento di questi obiettivi:</a:t>
            </a:r>
            <a:endParaRPr lang="en-US" dirty="0">
              <a:solidFill>
                <a:schemeClr val="bg1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9536" y="3140969"/>
            <a:ext cx="3024336" cy="120032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it-IT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Attenta </a:t>
            </a:r>
            <a:r>
              <a:rPr lang="it-IT" b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valutazione preliminare </a:t>
            </a:r>
            <a:r>
              <a:rPr lang="it-IT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della strategia d’azione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16080" y="3164776"/>
            <a:ext cx="3024336" cy="120032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it-IT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Scelta accurata degli </a:t>
            </a:r>
            <a:r>
              <a:rPr lang="it-IT" i="1" dirty="0" err="1">
                <a:solidFill>
                  <a:schemeClr val="bg1"/>
                </a:solidFill>
                <a:latin typeface="HelveticaNeue LT 55 Roman" panose="02000503040000020004" pitchFamily="2" charset="0"/>
              </a:rPr>
              <a:t>advisor</a:t>
            </a:r>
            <a:r>
              <a:rPr lang="it-IT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 s con </a:t>
            </a:r>
            <a:r>
              <a:rPr lang="it-IT" b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presenza e competenze </a:t>
            </a:r>
            <a:r>
              <a:rPr lang="it-IT" b="1" i="1" dirty="0" err="1">
                <a:solidFill>
                  <a:schemeClr val="bg1"/>
                </a:solidFill>
                <a:latin typeface="HelveticaNeue LT 55 Roman" panose="02000503040000020004" pitchFamily="2" charset="0"/>
              </a:rPr>
              <a:t>worldwide</a:t>
            </a:r>
            <a:endParaRPr lang="en-US" b="1" dirty="0"/>
          </a:p>
          <a:p>
            <a:endParaRPr lang="en-US" dirty="0"/>
          </a:p>
        </p:txBody>
      </p:sp>
      <p:pic>
        <p:nvPicPr>
          <p:cNvPr id="8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3935760" y="2276872"/>
            <a:ext cx="648072" cy="64807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032104" y="2276872"/>
            <a:ext cx="720080" cy="64807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87343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538808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1. </a:t>
            </a:r>
            <a:r>
              <a:rPr lang="it-IT" sz="3200" b="1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MERGERS</a:t>
            </a:r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  </a:t>
            </a:r>
            <a:r>
              <a:rPr lang="it-IT" sz="3200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(</a:t>
            </a:r>
            <a:r>
              <a:rPr lang="it-IT" sz="3200" i="1" dirty="0" err="1">
                <a:solidFill>
                  <a:srgbClr val="C00000"/>
                </a:solidFill>
                <a:latin typeface="HelveticaNeue LT 55 Roman" panose="02000503040000020004" pitchFamily="2" charset="0"/>
              </a:rPr>
              <a:t>continued</a:t>
            </a:r>
            <a:r>
              <a:rPr lang="it-IT" sz="3200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) </a:t>
            </a:r>
            <a:endParaRPr lang="en-US" sz="3200" dirty="0">
              <a:solidFill>
                <a:srgbClr val="C00000"/>
              </a:solidFill>
              <a:latin typeface="HelveticaNeue LT 55 Roman" panose="02000503040000020004" pitchFamily="2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988140239"/>
              </p:ext>
            </p:extLst>
          </p:nvPr>
        </p:nvGraphicFramePr>
        <p:xfrm>
          <a:off x="1631504" y="1397000"/>
          <a:ext cx="85689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207568" y="1694999"/>
            <a:ext cx="17281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Obbligo di </a:t>
            </a:r>
            <a:r>
              <a:rPr lang="it-IT" sz="1400" i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filing</a:t>
            </a:r>
            <a:r>
              <a:rPr lang="it-IT" sz="14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 a carico di (i) acquirente o (ii) di acquirente e target congiuntamente</a:t>
            </a:r>
            <a:endParaRPr lang="en-US" sz="1400" dirty="0">
              <a:latin typeface="HelveticaNeue LT 55 Roman" panose="02000503040000020004" pitchFamily="2" charset="0"/>
            </a:endParaRP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732851" y="1988841"/>
            <a:ext cx="144016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i="1" dirty="0" err="1">
                <a:solidFill>
                  <a:schemeClr val="bg1"/>
                </a:solidFill>
                <a:latin typeface="HelveticaNeue LT 55 Roman" panose="02000503040000020004" pitchFamily="2" charset="0"/>
              </a:rPr>
              <a:t>Remedies</a:t>
            </a:r>
            <a:endParaRPr lang="en-US" sz="1600" dirty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960096" y="1700809"/>
            <a:ext cx="144016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4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Rischio di sanzioni in caso di </a:t>
            </a:r>
            <a:r>
              <a:rPr lang="it-IT" sz="1400" i="1" dirty="0" err="1">
                <a:solidFill>
                  <a:schemeClr val="bg1"/>
                </a:solidFill>
                <a:latin typeface="HelveticaNeue LT 55 Roman" panose="02000503040000020004" pitchFamily="2" charset="0"/>
              </a:rPr>
              <a:t>closing</a:t>
            </a:r>
            <a:r>
              <a:rPr lang="it-IT" sz="1400" i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 </a:t>
            </a:r>
            <a:r>
              <a:rPr lang="it-IT" sz="1400" i="1" dirty="0" err="1">
                <a:solidFill>
                  <a:schemeClr val="bg1"/>
                </a:solidFill>
                <a:latin typeface="HelveticaNeue LT 55 Roman" panose="02000503040000020004" pitchFamily="2" charset="0"/>
              </a:rPr>
              <a:t>pre</a:t>
            </a:r>
            <a:r>
              <a:rPr lang="it-IT" sz="1400" i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-clearance </a:t>
            </a:r>
            <a:r>
              <a:rPr lang="it-IT" sz="14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o di mancata notifica </a:t>
            </a:r>
            <a:endParaRPr lang="en-US" sz="1400" dirty="0">
              <a:latin typeface="HelveticaNeue LT 55 Roman" panose="02000503040000020004" pitchFamily="2" charset="0"/>
            </a:endParaRP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048328" y="1628801"/>
            <a:ext cx="154766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Incertezza giuridica nei paesi in cui il quadro normativo è di recente implementazione</a:t>
            </a:r>
            <a:endParaRPr lang="en-US" sz="1400" dirty="0">
              <a:latin typeface="HelveticaNeue LT 55 Roman" panose="02000503040000020004" pitchFamily="2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31504" y="3717032"/>
            <a:ext cx="277424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necessaria collaborazione ai fini della correttezza/completezza del </a:t>
            </a:r>
            <a:r>
              <a:rPr lang="it-IT" sz="1400" i="1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filing</a:t>
            </a:r>
            <a:r>
              <a:rPr lang="it-IT" sz="14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: possibili conseguenze distorsive</a:t>
            </a:r>
            <a:endParaRPr lang="en-US" sz="14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11824" y="3212977"/>
            <a:ext cx="187220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condizioni imposte dalle Autorità di concorrenza significativamente impattanti sull’operazione</a:t>
            </a:r>
            <a:endParaRPr lang="en-US" sz="14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760297" y="4068362"/>
            <a:ext cx="2154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HelveticaNeue LT 55 Roman" panose="02000503040000020004" pitchFamily="2" charset="0"/>
              </a:rPr>
              <a:t>(es. Egitto/COMESA)</a:t>
            </a:r>
            <a:endParaRPr lang="en-US" sz="14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855640" y="2996952"/>
            <a:ext cx="0" cy="56518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375920" y="2564904"/>
            <a:ext cx="0" cy="56518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31904" y="4582358"/>
            <a:ext cx="0" cy="56518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9840416" y="3439876"/>
            <a:ext cx="0" cy="56518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477755" y="5288008"/>
            <a:ext cx="1695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i="1" dirty="0" err="1">
                <a:solidFill>
                  <a:prstClr val="white"/>
                </a:solidFill>
                <a:latin typeface="HelveticaNeue LT 55 Roman" panose="02000503040000020004" pitchFamily="2" charset="0"/>
              </a:rPr>
              <a:t>Walk</a:t>
            </a:r>
            <a:r>
              <a:rPr lang="it-IT" i="1" dirty="0">
                <a:solidFill>
                  <a:prstClr val="white"/>
                </a:solidFill>
                <a:latin typeface="HelveticaNeue LT 55 Roman" panose="02000503040000020004" pitchFamily="2" charset="0"/>
              </a:rPr>
              <a:t> </a:t>
            </a:r>
            <a:r>
              <a:rPr lang="it-IT" i="1" dirty="0" err="1">
                <a:solidFill>
                  <a:prstClr val="white"/>
                </a:solidFill>
                <a:latin typeface="HelveticaNeue LT 55 Roman" panose="02000503040000020004" pitchFamily="2" charset="0"/>
              </a:rPr>
              <a:t>away</a:t>
            </a:r>
            <a:r>
              <a:rPr lang="it-IT" i="1" dirty="0">
                <a:solidFill>
                  <a:prstClr val="white"/>
                </a:solidFill>
                <a:latin typeface="HelveticaNeue LT 55 Roman" panose="02000503040000020004" pitchFamily="2" charset="0"/>
              </a:rPr>
              <a:t> </a:t>
            </a:r>
          </a:p>
          <a:p>
            <a:pPr algn="ctr"/>
            <a:r>
              <a:rPr lang="it-IT" i="1" dirty="0" err="1">
                <a:solidFill>
                  <a:prstClr val="white"/>
                </a:solidFill>
                <a:latin typeface="HelveticaNeue LT 55 Roman" panose="02000503040000020004" pitchFamily="2" charset="0"/>
              </a:rPr>
              <a:t>Undo</a:t>
            </a:r>
            <a:endParaRPr lang="en-US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672064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524000" y="1124745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1469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ontent Placehold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4095219756"/>
              </p:ext>
            </p:extLst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487488" y="4462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it-IT" sz="3200" b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2. </a:t>
            </a:r>
            <a:r>
              <a:rPr lang="it-IT" sz="3200" b="1" i="1" dirty="0">
                <a:solidFill>
                  <a:srgbClr val="C00000"/>
                </a:solidFill>
                <a:latin typeface="HelveticaNeue LT 55 Roman" panose="02000503040000020004" pitchFamily="2" charset="0"/>
              </a:rPr>
              <a:t>ANTICOMPETITIVE CONDUCTS</a:t>
            </a:r>
            <a:endParaRPr lang="en-US" sz="3200" b="1" dirty="0">
              <a:solidFill>
                <a:srgbClr val="C00000"/>
              </a:solidFill>
              <a:latin typeface="HelveticaNeue LT 55 Roman" panose="02000503040000020004" pitchFamily="2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72064" y="6356351"/>
            <a:ext cx="2133600" cy="365125"/>
          </a:xfrm>
        </p:spPr>
        <p:txBody>
          <a:bodyPr/>
          <a:lstStyle/>
          <a:p>
            <a:fld id="{C49B896B-2693-4405-AB8C-027B58BB3E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0" y="1124745"/>
            <a:ext cx="9144000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C:\Users\spadacl001\AppData\Local\Microsoft\Windows\Temporary Internet Files\Content.Outlook\3G3LAX8I\Tyre_no_payoff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6360" y="6413047"/>
            <a:ext cx="1152128" cy="35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6806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2380</TotalTime>
  <Words>795</Words>
  <Application>Microsoft Office PowerPoint</Application>
  <PresentationFormat>Personalizzato</PresentationFormat>
  <Paragraphs>149</Paragraphs>
  <Slides>16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16</vt:i4>
      </vt:variant>
    </vt:vector>
  </HeadingPairs>
  <TitlesOfParts>
    <vt:vector size="19" baseType="lpstr">
      <vt:lpstr>Office Theme</vt:lpstr>
      <vt:lpstr>2_Office Theme</vt:lpstr>
      <vt:lpstr>3_Office Theme</vt:lpstr>
      <vt:lpstr>Diapositiva 1</vt:lpstr>
      <vt:lpstr>INTRODUZIONE</vt:lpstr>
      <vt:lpstr>Diapositiva 3</vt:lpstr>
      <vt:lpstr>AREE DI IMPATTO PER LE MULTINAZIONALI NELL’ENFORCEMENT  ANTITRUST</vt:lpstr>
      <vt:lpstr>1. MERGERS </vt:lpstr>
      <vt:lpstr>1. MERGERS  (continued)</vt:lpstr>
      <vt:lpstr>1. MERGERS  (continued)</vt:lpstr>
      <vt:lpstr>1. MERGERS  (continued) </vt:lpstr>
      <vt:lpstr>2. ANTICOMPETITIVE CONDUCTS</vt:lpstr>
      <vt:lpstr>2. ANTICOMPETITIVE CONDUCTS  (continued)</vt:lpstr>
      <vt:lpstr>3. PARENTAL LIABILITY</vt:lpstr>
      <vt:lpstr>3. PARENTAL LIABILITY (continued)</vt:lpstr>
      <vt:lpstr>4. E-COMMERCE</vt:lpstr>
      <vt:lpstr>5. COMPLIANCE PROGRAM</vt:lpstr>
      <vt:lpstr>Diapositiva 15</vt:lpstr>
      <vt:lpstr>Diapositiva 16</vt:lpstr>
    </vt:vector>
  </TitlesOfParts>
  <Company>Pirelli s.p.a.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Pesce Giordana, IT</dc:creator>
  <cp:lastModifiedBy>Proprietario</cp:lastModifiedBy>
  <cp:revision>212</cp:revision>
  <cp:lastPrinted>2017-05-19T10:44:53Z</cp:lastPrinted>
  <dcterms:created xsi:type="dcterms:W3CDTF">2017-05-02T17:33:18Z</dcterms:created>
  <dcterms:modified xsi:type="dcterms:W3CDTF">2017-06-05T09:37:49Z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">
    <vt:lpwstr>Internal Use Only - Pirelli Data Classification</vt:lpwstr>
  </property>
  <property fmtid="{D5CDD505-2E9C-101B-9397-08002B2CF9AE}" pid="3" name="_AdHocReviewCycleID">
    <vt:i4>471443875</vt:i4>
  </property>
  <property fmtid="{D5CDD505-2E9C-101B-9397-08002B2CF9AE}" pid="4" name="_NewReviewCycle">
    <vt:lpwstr/>
  </property>
  <property fmtid="{D5CDD505-2E9C-101B-9397-08002B2CF9AE}" pid="5" name="_EmailSubject">
    <vt:lpwstr>presentazione convegno Capri</vt:lpwstr>
  </property>
  <property fmtid="{D5CDD505-2E9C-101B-9397-08002B2CF9AE}" pid="6" name="_AuthorEmail">
    <vt:lpwstr>Claudia.Spadaro@pirelli.com</vt:lpwstr>
  </property>
  <property fmtid="{D5CDD505-2E9C-101B-9397-08002B2CF9AE}" pid="7" name="_AuthorEmailDisplayName">
    <vt:lpwstr>Spadaro Claudia, IT</vt:lpwstr>
  </property>
  <property fmtid="{D5CDD505-2E9C-101B-9397-08002B2CF9AE}" pid="8" name="_PreviousAdHocReviewCycleID">
    <vt:i4>-2063682697</vt:i4>
  </property>
</Properties>
</file>